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308" r:id="rId3"/>
    <p:sldId id="299" r:id="rId4"/>
    <p:sldId id="411" r:id="rId5"/>
    <p:sldId id="423" r:id="rId6"/>
    <p:sldId id="413" r:id="rId7"/>
    <p:sldId id="425" r:id="rId8"/>
    <p:sldId id="426" r:id="rId9"/>
    <p:sldId id="427" r:id="rId10"/>
    <p:sldId id="428" r:id="rId11"/>
    <p:sldId id="256" r:id="rId12"/>
    <p:sldId id="257" r:id="rId13"/>
    <p:sldId id="429" r:id="rId14"/>
    <p:sldId id="430" r:id="rId15"/>
    <p:sldId id="417" r:id="rId16"/>
    <p:sldId id="418" r:id="rId17"/>
    <p:sldId id="419" r:id="rId18"/>
    <p:sldId id="420" r:id="rId19"/>
    <p:sldId id="421" r:id="rId20"/>
    <p:sldId id="38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A8B1E8-5318-434A-B90B-F2FC77CE5CD3}" v="24" dt="2020-09-20T09:49:36.3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842" autoAdjust="0"/>
  </p:normalViewPr>
  <p:slideViewPr>
    <p:cSldViewPr>
      <p:cViewPr varScale="1">
        <p:scale>
          <a:sx n="63" d="100"/>
          <a:sy n="63" d="100"/>
        </p:scale>
        <p:origin x="708" y="6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ti mohtar" userId="fa34d19df649bcae" providerId="LiveId" clId="{BEA8B1E8-5318-434A-B90B-F2FC77CE5CD3}"/>
    <pc:docChg chg="undo redo custSel addSld delSld modSld sldOrd modMainMaster modNotesMaster">
      <pc:chgData name="siti mohtar" userId="fa34d19df649bcae" providerId="LiveId" clId="{BEA8B1E8-5318-434A-B90B-F2FC77CE5CD3}" dt="2020-09-22T03:02:32.595" v="169" actId="20577"/>
      <pc:docMkLst>
        <pc:docMk/>
      </pc:docMkLst>
      <pc:sldChg chg="delSp modSp add del mod setBg">
        <pc:chgData name="siti mohtar" userId="fa34d19df649bcae" providerId="LiveId" clId="{BEA8B1E8-5318-434A-B90B-F2FC77CE5CD3}" dt="2020-09-20T09:10:43.128" v="34" actId="27636"/>
        <pc:sldMkLst>
          <pc:docMk/>
          <pc:sldMk cId="3401787836" sldId="299"/>
        </pc:sldMkLst>
        <pc:spChg chg="mod">
          <ac:chgData name="siti mohtar" userId="fa34d19df649bcae" providerId="LiveId" clId="{BEA8B1E8-5318-434A-B90B-F2FC77CE5CD3}" dt="2020-09-20T09:10:43.128" v="34" actId="27636"/>
          <ac:spMkLst>
            <pc:docMk/>
            <pc:sldMk cId="3401787836" sldId="299"/>
            <ac:spMk id="4" creationId="{6FC78692-646B-4A19-BBC3-9E0649C2B188}"/>
          </ac:spMkLst>
        </pc:spChg>
        <pc:spChg chg="mod">
          <ac:chgData name="siti mohtar" userId="fa34d19df649bcae" providerId="LiveId" clId="{BEA8B1E8-5318-434A-B90B-F2FC77CE5CD3}" dt="2020-09-20T09:10:25.836" v="29"/>
          <ac:spMkLst>
            <pc:docMk/>
            <pc:sldMk cId="3401787836" sldId="299"/>
            <ac:spMk id="5" creationId="{39E70CB1-72FB-4AF4-9A96-0828EE6555F7}"/>
          </ac:spMkLst>
        </pc:spChg>
        <pc:picChg chg="del">
          <ac:chgData name="siti mohtar" userId="fa34d19df649bcae" providerId="LiveId" clId="{BEA8B1E8-5318-434A-B90B-F2FC77CE5CD3}" dt="2020-09-20T09:10:39.053" v="32" actId="21"/>
          <ac:picMkLst>
            <pc:docMk/>
            <pc:sldMk cId="3401787836" sldId="299"/>
            <ac:picMk id="2" creationId="{15566C21-BC41-4363-8B75-0F5122B8CC25}"/>
          </ac:picMkLst>
        </pc:picChg>
      </pc:sldChg>
      <pc:sldChg chg="addSp delSp modSp mod">
        <pc:chgData name="siti mohtar" userId="fa34d19df649bcae" providerId="LiveId" clId="{BEA8B1E8-5318-434A-B90B-F2FC77CE5CD3}" dt="2020-09-20T09:09:43.153" v="24" actId="1076"/>
        <pc:sldMkLst>
          <pc:docMk/>
          <pc:sldMk cId="3826437693" sldId="308"/>
        </pc:sldMkLst>
        <pc:spChg chg="add mod">
          <ac:chgData name="siti mohtar" userId="fa34d19df649bcae" providerId="LiveId" clId="{BEA8B1E8-5318-434A-B90B-F2FC77CE5CD3}" dt="2020-09-20T09:09:43.153" v="24" actId="1076"/>
          <ac:spMkLst>
            <pc:docMk/>
            <pc:sldMk cId="3826437693" sldId="308"/>
            <ac:spMk id="2" creationId="{10200CAA-ACE0-4E7E-9ADB-17B5197661F5}"/>
          </ac:spMkLst>
        </pc:spChg>
        <pc:spChg chg="del mod">
          <ac:chgData name="siti mohtar" userId="fa34d19df649bcae" providerId="LiveId" clId="{BEA8B1E8-5318-434A-B90B-F2FC77CE5CD3}" dt="2020-09-20T09:08:05.180" v="9" actId="21"/>
          <ac:spMkLst>
            <pc:docMk/>
            <pc:sldMk cId="3826437693" sldId="308"/>
            <ac:spMk id="3" creationId="{62EF939D-0C4F-42BC-AB00-926554E4B1BC}"/>
          </ac:spMkLst>
        </pc:spChg>
        <pc:spChg chg="del mod">
          <ac:chgData name="siti mohtar" userId="fa34d19df649bcae" providerId="LiveId" clId="{BEA8B1E8-5318-434A-B90B-F2FC77CE5CD3}" dt="2020-09-20T09:08:49.309" v="18" actId="21"/>
          <ac:spMkLst>
            <pc:docMk/>
            <pc:sldMk cId="3826437693" sldId="308"/>
            <ac:spMk id="12" creationId="{F62746EF-DB2C-42D3-A4D4-B10E3DFD786D}"/>
          </ac:spMkLst>
        </pc:spChg>
        <pc:picChg chg="del">
          <ac:chgData name="siti mohtar" userId="fa34d19df649bcae" providerId="LiveId" clId="{BEA8B1E8-5318-434A-B90B-F2FC77CE5CD3}" dt="2020-09-20T09:07:57.799" v="7" actId="21"/>
          <ac:picMkLst>
            <pc:docMk/>
            <pc:sldMk cId="3826437693" sldId="308"/>
            <ac:picMk id="11" creationId="{7030014C-D588-4FA3-9937-F9F11D1A91BB}"/>
          </ac:picMkLst>
        </pc:picChg>
        <pc:picChg chg="add mod">
          <ac:chgData name="siti mohtar" userId="fa34d19df649bcae" providerId="LiveId" clId="{BEA8B1E8-5318-434A-B90B-F2FC77CE5CD3}" dt="2020-09-20T09:09:40.266" v="23" actId="1076"/>
          <ac:picMkLst>
            <pc:docMk/>
            <pc:sldMk cId="3826437693" sldId="308"/>
            <ac:picMk id="13" creationId="{BD4577A4-1702-443E-9965-732421770C42}"/>
          </ac:picMkLst>
        </pc:picChg>
      </pc:sldChg>
      <pc:sldChg chg="addSp delSp modSp del mod">
        <pc:chgData name="siti mohtar" userId="fa34d19df649bcae" providerId="LiveId" clId="{BEA8B1E8-5318-434A-B90B-F2FC77CE5CD3}" dt="2020-09-20T09:10:51.402" v="36" actId="2696"/>
        <pc:sldMkLst>
          <pc:docMk/>
          <pc:sldMk cId="0" sldId="356"/>
        </pc:sldMkLst>
        <pc:spChg chg="mod">
          <ac:chgData name="siti mohtar" userId="fa34d19df649bcae" providerId="LiveId" clId="{BEA8B1E8-5318-434A-B90B-F2FC77CE5CD3}" dt="2020-09-20T09:08:11.563" v="10" actId="21"/>
          <ac:spMkLst>
            <pc:docMk/>
            <pc:sldMk cId="0" sldId="356"/>
            <ac:spMk id="2" creationId="{00000000-0000-0000-0000-000000000000}"/>
          </ac:spMkLst>
        </pc:spChg>
        <pc:spChg chg="del">
          <ac:chgData name="siti mohtar" userId="fa34d19df649bcae" providerId="LiveId" clId="{BEA8B1E8-5318-434A-B90B-F2FC77CE5CD3}" dt="2020-09-20T03:52:50.284" v="1" actId="21"/>
          <ac:spMkLst>
            <pc:docMk/>
            <pc:sldMk cId="0" sldId="356"/>
            <ac:spMk id="4" creationId="{00000000-0000-0000-0000-000000000000}"/>
          </ac:spMkLst>
        </pc:spChg>
        <pc:spChg chg="add mod">
          <ac:chgData name="siti mohtar" userId="fa34d19df649bcae" providerId="LiveId" clId="{BEA8B1E8-5318-434A-B90B-F2FC77CE5CD3}" dt="2020-09-20T09:07:46.158" v="4" actId="21"/>
          <ac:spMkLst>
            <pc:docMk/>
            <pc:sldMk cId="0" sldId="356"/>
            <ac:spMk id="4" creationId="{21593A9B-4811-463E-9575-180B8F17E831}"/>
          </ac:spMkLst>
        </pc:spChg>
        <pc:picChg chg="del mod">
          <ac:chgData name="siti mohtar" userId="fa34d19df649bcae" providerId="LiveId" clId="{BEA8B1E8-5318-434A-B90B-F2FC77CE5CD3}" dt="2020-09-20T09:07:46.158" v="4" actId="21"/>
          <ac:picMkLst>
            <pc:docMk/>
            <pc:sldMk cId="0" sldId="356"/>
            <ac:picMk id="6" creationId="{00000000-0000-0000-0000-000000000000}"/>
          </ac:picMkLst>
        </pc:picChg>
      </pc:sldChg>
      <pc:sldChg chg="addSp delSp modSp add del mod">
        <pc:chgData name="siti mohtar" userId="fa34d19df649bcae" providerId="LiveId" clId="{BEA8B1E8-5318-434A-B90B-F2FC77CE5CD3}" dt="2020-09-20T09:14:12.077" v="73" actId="2696"/>
        <pc:sldMkLst>
          <pc:docMk/>
          <pc:sldMk cId="0" sldId="376"/>
        </pc:sldMkLst>
        <pc:spChg chg="mod">
          <ac:chgData name="siti mohtar" userId="fa34d19df649bcae" providerId="LiveId" clId="{BEA8B1E8-5318-434A-B90B-F2FC77CE5CD3}" dt="2020-09-20T09:11:55.704" v="46" actId="21"/>
          <ac:spMkLst>
            <pc:docMk/>
            <pc:sldMk cId="0" sldId="376"/>
            <ac:spMk id="2" creationId="{00000000-0000-0000-0000-000000000000}"/>
          </ac:spMkLst>
        </pc:spChg>
        <pc:spChg chg="del mod">
          <ac:chgData name="siti mohtar" userId="fa34d19df649bcae" providerId="LiveId" clId="{BEA8B1E8-5318-434A-B90B-F2FC77CE5CD3}" dt="2020-09-20T09:12:06.036" v="47" actId="21"/>
          <ac:spMkLst>
            <pc:docMk/>
            <pc:sldMk cId="0" sldId="376"/>
            <ac:spMk id="3" creationId="{00000000-0000-0000-0000-000000000000}"/>
          </ac:spMkLst>
        </pc:spChg>
        <pc:spChg chg="add mod">
          <ac:chgData name="siti mohtar" userId="fa34d19df649bcae" providerId="LiveId" clId="{BEA8B1E8-5318-434A-B90B-F2FC77CE5CD3}" dt="2020-09-20T09:12:06.036" v="47" actId="21"/>
          <ac:spMkLst>
            <pc:docMk/>
            <pc:sldMk cId="0" sldId="376"/>
            <ac:spMk id="5" creationId="{5B507E86-2DA3-440B-B784-F2C3B92928F3}"/>
          </ac:spMkLst>
        </pc:spChg>
      </pc:sldChg>
      <pc:sldChg chg="modSp del mod">
        <pc:chgData name="siti mohtar" userId="fa34d19df649bcae" providerId="LiveId" clId="{BEA8B1E8-5318-434A-B90B-F2FC77CE5CD3}" dt="2020-09-20T09:47:23.617" v="106" actId="2696"/>
        <pc:sldMkLst>
          <pc:docMk/>
          <pc:sldMk cId="0" sldId="380"/>
        </pc:sldMkLst>
        <pc:spChg chg="mod">
          <ac:chgData name="siti mohtar" userId="fa34d19df649bcae" providerId="LiveId" clId="{BEA8B1E8-5318-434A-B90B-F2FC77CE5CD3}" dt="2020-09-20T09:45:39.328" v="91" actId="21"/>
          <ac:spMkLst>
            <pc:docMk/>
            <pc:sldMk cId="0" sldId="380"/>
            <ac:spMk id="2" creationId="{00000000-0000-0000-0000-000000000000}"/>
          </ac:spMkLst>
        </pc:spChg>
        <pc:spChg chg="mod">
          <ac:chgData name="siti mohtar" userId="fa34d19df649bcae" providerId="LiveId" clId="{BEA8B1E8-5318-434A-B90B-F2FC77CE5CD3}" dt="2020-09-20T09:46:25.037" v="94" actId="21"/>
          <ac:spMkLst>
            <pc:docMk/>
            <pc:sldMk cId="0" sldId="380"/>
            <ac:spMk id="3" creationId="{00000000-0000-0000-0000-000000000000}"/>
          </ac:spMkLst>
        </pc:spChg>
      </pc:sldChg>
      <pc:sldChg chg="modSp del mod">
        <pc:chgData name="siti mohtar" userId="fa34d19df649bcae" providerId="LiveId" clId="{BEA8B1E8-5318-434A-B90B-F2FC77CE5CD3}" dt="2020-09-20T09:47:25.443" v="107" actId="2696"/>
        <pc:sldMkLst>
          <pc:docMk/>
          <pc:sldMk cId="0" sldId="381"/>
        </pc:sldMkLst>
        <pc:spChg chg="mod">
          <ac:chgData name="siti mohtar" userId="fa34d19df649bcae" providerId="LiveId" clId="{BEA8B1E8-5318-434A-B90B-F2FC77CE5CD3}" dt="2020-09-20T09:47:03.484" v="104" actId="21"/>
          <ac:spMkLst>
            <pc:docMk/>
            <pc:sldMk cId="0" sldId="381"/>
            <ac:spMk id="3" creationId="{00000000-0000-0000-0000-000000000000}"/>
          </ac:spMkLst>
        </pc:spChg>
      </pc:sldChg>
      <pc:sldChg chg="modSp">
        <pc:chgData name="siti mohtar" userId="fa34d19df649bcae" providerId="LiveId" clId="{BEA8B1E8-5318-434A-B90B-F2FC77CE5CD3}" dt="2020-09-20T09:07:27.742" v="2"/>
        <pc:sldMkLst>
          <pc:docMk/>
          <pc:sldMk cId="0" sldId="384"/>
        </pc:sldMkLst>
        <pc:picChg chg="mod">
          <ac:chgData name="siti mohtar" userId="fa34d19df649bcae" providerId="LiveId" clId="{BEA8B1E8-5318-434A-B90B-F2FC77CE5CD3}" dt="2020-09-20T09:07:27.742" v="2"/>
          <ac:picMkLst>
            <pc:docMk/>
            <pc:sldMk cId="0" sldId="384"/>
            <ac:picMk id="5" creationId="{00000000-0000-0000-0000-000000000000}"/>
          </ac:picMkLst>
        </pc:picChg>
      </pc:sldChg>
      <pc:sldChg chg="modSp del mod">
        <pc:chgData name="siti mohtar" userId="fa34d19df649bcae" providerId="LiveId" clId="{BEA8B1E8-5318-434A-B90B-F2FC77CE5CD3}" dt="2020-09-20T09:10:49.660" v="35" actId="2696"/>
        <pc:sldMkLst>
          <pc:docMk/>
          <pc:sldMk cId="904863974" sldId="408"/>
        </pc:sldMkLst>
        <pc:spChg chg="mod">
          <ac:chgData name="siti mohtar" userId="fa34d19df649bcae" providerId="LiveId" clId="{BEA8B1E8-5318-434A-B90B-F2FC77CE5CD3}" dt="2020-09-20T09:10:22.101" v="28" actId="21"/>
          <ac:spMkLst>
            <pc:docMk/>
            <pc:sldMk cId="904863974" sldId="408"/>
            <ac:spMk id="2" creationId="{00000000-0000-0000-0000-000000000000}"/>
          </ac:spMkLst>
        </pc:spChg>
      </pc:sldChg>
      <pc:sldChg chg="delSp modSp mod setBg">
        <pc:chgData name="siti mohtar" userId="fa34d19df649bcae" providerId="LiveId" clId="{BEA8B1E8-5318-434A-B90B-F2FC77CE5CD3}" dt="2020-09-20T09:11:35.525" v="42"/>
        <pc:sldMkLst>
          <pc:docMk/>
          <pc:sldMk cId="3054533236" sldId="411"/>
        </pc:sldMkLst>
        <pc:spChg chg="del">
          <ac:chgData name="siti mohtar" userId="fa34d19df649bcae" providerId="LiveId" clId="{BEA8B1E8-5318-434A-B90B-F2FC77CE5CD3}" dt="2020-09-20T03:51:39.905" v="0" actId="21"/>
          <ac:spMkLst>
            <pc:docMk/>
            <pc:sldMk cId="3054533236" sldId="411"/>
            <ac:spMk id="2" creationId="{36FFBC1F-D595-4959-9D5D-A39D56E6E977}"/>
          </ac:spMkLst>
        </pc:spChg>
        <pc:spChg chg="del">
          <ac:chgData name="siti mohtar" userId="fa34d19df649bcae" providerId="LiveId" clId="{BEA8B1E8-5318-434A-B90B-F2FC77CE5CD3}" dt="2020-09-20T09:09:09.812" v="20" actId="21"/>
          <ac:spMkLst>
            <pc:docMk/>
            <pc:sldMk cId="3054533236" sldId="411"/>
            <ac:spMk id="3" creationId="{50023E16-61FA-46A3-9760-EC0C083ABE24}"/>
          </ac:spMkLst>
        </pc:spChg>
        <pc:spChg chg="mod">
          <ac:chgData name="siti mohtar" userId="fa34d19df649bcae" providerId="LiveId" clId="{BEA8B1E8-5318-434A-B90B-F2FC77CE5CD3}" dt="2020-09-20T09:07:27.742" v="2"/>
          <ac:spMkLst>
            <pc:docMk/>
            <pc:sldMk cId="3054533236" sldId="411"/>
            <ac:spMk id="6" creationId="{5A033873-E3EF-4F48-A90E-6B591DBC6694}"/>
          </ac:spMkLst>
        </pc:spChg>
      </pc:sldChg>
      <pc:sldChg chg="addSp delSp modSp mod ord setBg">
        <pc:chgData name="siti mohtar" userId="fa34d19df649bcae" providerId="LiveId" clId="{BEA8B1E8-5318-434A-B90B-F2FC77CE5CD3}" dt="2020-09-21T00:29:48.211" v="142"/>
        <pc:sldMkLst>
          <pc:docMk/>
          <pc:sldMk cId="784165288" sldId="413"/>
        </pc:sldMkLst>
        <pc:spChg chg="mod">
          <ac:chgData name="siti mohtar" userId="fa34d19df649bcae" providerId="LiveId" clId="{BEA8B1E8-5318-434A-B90B-F2FC77CE5CD3}" dt="2020-09-20T09:07:27.742" v="2"/>
          <ac:spMkLst>
            <pc:docMk/>
            <pc:sldMk cId="784165288" sldId="413"/>
            <ac:spMk id="2" creationId="{A9FD6FA5-2F56-48A5-A7A5-4B60E4484DB1}"/>
          </ac:spMkLst>
        </pc:spChg>
        <pc:spChg chg="add del mod">
          <ac:chgData name="siti mohtar" userId="fa34d19df649bcae" providerId="LiveId" clId="{BEA8B1E8-5318-434A-B90B-F2FC77CE5CD3}" dt="2020-09-20T09:14:27.831" v="75" actId="21"/>
          <ac:spMkLst>
            <pc:docMk/>
            <pc:sldMk cId="784165288" sldId="413"/>
            <ac:spMk id="5" creationId="{AD5C65FF-637C-43EC-BDED-F772AE22F4BD}"/>
          </ac:spMkLst>
        </pc:spChg>
        <pc:picChg chg="add del mod">
          <ac:chgData name="siti mohtar" userId="fa34d19df649bcae" providerId="LiveId" clId="{BEA8B1E8-5318-434A-B90B-F2FC77CE5CD3}" dt="2020-09-20T09:14:27.831" v="75" actId="21"/>
          <ac:picMkLst>
            <pc:docMk/>
            <pc:sldMk cId="784165288" sldId="413"/>
            <ac:picMk id="4" creationId="{23742AF1-2909-4552-86DD-429CD521C065}"/>
          </ac:picMkLst>
        </pc:picChg>
      </pc:sldChg>
      <pc:sldChg chg="modSp del mod">
        <pc:chgData name="siti mohtar" userId="fa34d19df649bcae" providerId="LiveId" clId="{BEA8B1E8-5318-434A-B90B-F2FC77CE5CD3}" dt="2020-09-20T09:14:10.182" v="72" actId="2696"/>
        <pc:sldMkLst>
          <pc:docMk/>
          <pc:sldMk cId="1890243846" sldId="415"/>
        </pc:sldMkLst>
        <pc:spChg chg="mod">
          <ac:chgData name="siti mohtar" userId="fa34d19df649bcae" providerId="LiveId" clId="{BEA8B1E8-5318-434A-B90B-F2FC77CE5CD3}" dt="2020-09-20T09:13:31.064" v="64" actId="27636"/>
          <ac:spMkLst>
            <pc:docMk/>
            <pc:sldMk cId="1890243846" sldId="415"/>
            <ac:spMk id="3" creationId="{FB9A10BF-D965-489B-8C20-CA811B97DCC0}"/>
          </ac:spMkLst>
        </pc:spChg>
        <pc:spChg chg="mod">
          <ac:chgData name="siti mohtar" userId="fa34d19df649bcae" providerId="LiveId" clId="{BEA8B1E8-5318-434A-B90B-F2FC77CE5CD3}" dt="2020-09-20T09:07:27.742" v="2"/>
          <ac:spMkLst>
            <pc:docMk/>
            <pc:sldMk cId="1890243846" sldId="415"/>
            <ac:spMk id="4" creationId="{B1B17220-89A7-4164-9F50-E9F4AB54126E}"/>
          </ac:spMkLst>
        </pc:spChg>
      </pc:sldChg>
      <pc:sldChg chg="modSp del mod">
        <pc:chgData name="siti mohtar" userId="fa34d19df649bcae" providerId="LiveId" clId="{BEA8B1E8-5318-434A-B90B-F2FC77CE5CD3}" dt="2020-09-20T09:48:47.119" v="135" actId="2696"/>
        <pc:sldMkLst>
          <pc:docMk/>
          <pc:sldMk cId="1301436653" sldId="416"/>
        </pc:sldMkLst>
        <pc:spChg chg="mod">
          <ac:chgData name="siti mohtar" userId="fa34d19df649bcae" providerId="LiveId" clId="{BEA8B1E8-5318-434A-B90B-F2FC77CE5CD3}" dt="2020-09-20T09:48:15.677" v="120" actId="21"/>
          <ac:spMkLst>
            <pc:docMk/>
            <pc:sldMk cId="1301436653" sldId="416"/>
            <ac:spMk id="2" creationId="{269F6461-8290-43F6-95BD-4A87B2B02493}"/>
          </ac:spMkLst>
        </pc:spChg>
        <pc:spChg chg="mod">
          <ac:chgData name="siti mohtar" userId="fa34d19df649bcae" providerId="LiveId" clId="{BEA8B1E8-5318-434A-B90B-F2FC77CE5CD3}" dt="2020-09-20T09:48:30.893" v="130" actId="21"/>
          <ac:spMkLst>
            <pc:docMk/>
            <pc:sldMk cId="1301436653" sldId="416"/>
            <ac:spMk id="3" creationId="{3D4FFFA9-1737-4743-B7EE-2DEA50BB0522}"/>
          </ac:spMkLst>
        </pc:spChg>
        <pc:spChg chg="mod">
          <ac:chgData name="siti mohtar" userId="fa34d19df649bcae" providerId="LiveId" clId="{BEA8B1E8-5318-434A-B90B-F2FC77CE5CD3}" dt="2020-09-20T09:07:27.742" v="2"/>
          <ac:spMkLst>
            <pc:docMk/>
            <pc:sldMk cId="1301436653" sldId="416"/>
            <ac:spMk id="5" creationId="{77747F43-165E-4F1B-8771-F4B4DDD77A13}"/>
          </ac:spMkLst>
        </pc:spChg>
      </pc:sldChg>
      <pc:sldChg chg="modSp setBg">
        <pc:chgData name="siti mohtar" userId="fa34d19df649bcae" providerId="LiveId" clId="{BEA8B1E8-5318-434A-B90B-F2FC77CE5CD3}" dt="2020-09-20T09:49:13.535" v="136"/>
        <pc:sldMkLst>
          <pc:docMk/>
          <pc:sldMk cId="3742897974" sldId="417"/>
        </pc:sldMkLst>
        <pc:spChg chg="mod">
          <ac:chgData name="siti mohtar" userId="fa34d19df649bcae" providerId="LiveId" clId="{BEA8B1E8-5318-434A-B90B-F2FC77CE5CD3}" dt="2020-09-20T09:07:27.742" v="2"/>
          <ac:spMkLst>
            <pc:docMk/>
            <pc:sldMk cId="3742897974" sldId="417"/>
            <ac:spMk id="2" creationId="{F28FB3C0-659B-4E52-8C16-AB4B5815A56D}"/>
          </ac:spMkLst>
        </pc:spChg>
        <pc:spChg chg="mod">
          <ac:chgData name="siti mohtar" userId="fa34d19df649bcae" providerId="LiveId" clId="{BEA8B1E8-5318-434A-B90B-F2FC77CE5CD3}" dt="2020-09-20T09:07:27.742" v="2"/>
          <ac:spMkLst>
            <pc:docMk/>
            <pc:sldMk cId="3742897974" sldId="417"/>
            <ac:spMk id="8" creationId="{A36AE899-9742-4375-A099-BA0E17F25BF1}"/>
          </ac:spMkLst>
        </pc:spChg>
        <pc:graphicFrameChg chg="mod">
          <ac:chgData name="siti mohtar" userId="fa34d19df649bcae" providerId="LiveId" clId="{BEA8B1E8-5318-434A-B90B-F2FC77CE5CD3}" dt="2020-09-20T09:07:27.742" v="2"/>
          <ac:graphicFrameMkLst>
            <pc:docMk/>
            <pc:sldMk cId="3742897974" sldId="417"/>
            <ac:graphicFrameMk id="4" creationId="{8A4611C7-B7B1-47C0-8F69-B46653BB6AB1}"/>
          </ac:graphicFrameMkLst>
        </pc:graphicFrameChg>
        <pc:picChg chg="mod">
          <ac:chgData name="siti mohtar" userId="fa34d19df649bcae" providerId="LiveId" clId="{BEA8B1E8-5318-434A-B90B-F2FC77CE5CD3}" dt="2020-09-20T09:07:27.742" v="2"/>
          <ac:picMkLst>
            <pc:docMk/>
            <pc:sldMk cId="3742897974" sldId="417"/>
            <ac:picMk id="6" creationId="{55882D5D-6AEE-4942-86CC-C785877BB768}"/>
          </ac:picMkLst>
        </pc:picChg>
      </pc:sldChg>
      <pc:sldChg chg="modSp setBg">
        <pc:chgData name="siti mohtar" userId="fa34d19df649bcae" providerId="LiveId" clId="{BEA8B1E8-5318-434A-B90B-F2FC77CE5CD3}" dt="2020-09-20T09:49:23.118" v="137"/>
        <pc:sldMkLst>
          <pc:docMk/>
          <pc:sldMk cId="2252463109" sldId="418"/>
        </pc:sldMkLst>
        <pc:spChg chg="mod">
          <ac:chgData name="siti mohtar" userId="fa34d19df649bcae" providerId="LiveId" clId="{BEA8B1E8-5318-434A-B90B-F2FC77CE5CD3}" dt="2020-09-20T09:07:27.742" v="2"/>
          <ac:spMkLst>
            <pc:docMk/>
            <pc:sldMk cId="2252463109" sldId="418"/>
            <ac:spMk id="7" creationId="{80AC80B1-67FA-4E91-B0A0-E32105D2935F}"/>
          </ac:spMkLst>
        </pc:spChg>
        <pc:graphicFrameChg chg="mod">
          <ac:chgData name="siti mohtar" userId="fa34d19df649bcae" providerId="LiveId" clId="{BEA8B1E8-5318-434A-B90B-F2FC77CE5CD3}" dt="2020-09-20T09:07:27.742" v="2"/>
          <ac:graphicFrameMkLst>
            <pc:docMk/>
            <pc:sldMk cId="2252463109" sldId="418"/>
            <ac:graphicFrameMk id="5" creationId="{8540BC8B-0E1C-46F2-97ED-CEE2E50777E4}"/>
          </ac:graphicFrameMkLst>
        </pc:graphicFrameChg>
        <pc:picChg chg="mod">
          <ac:chgData name="siti mohtar" userId="fa34d19df649bcae" providerId="LiveId" clId="{BEA8B1E8-5318-434A-B90B-F2FC77CE5CD3}" dt="2020-09-20T09:07:27.742" v="2"/>
          <ac:picMkLst>
            <pc:docMk/>
            <pc:sldMk cId="2252463109" sldId="418"/>
            <ac:picMk id="4" creationId="{CA19D18A-9E33-4C9D-8AB0-DA750BA9B18C}"/>
          </ac:picMkLst>
        </pc:picChg>
      </pc:sldChg>
      <pc:sldChg chg="modSp mod setBg">
        <pc:chgData name="siti mohtar" userId="fa34d19df649bcae" providerId="LiveId" clId="{BEA8B1E8-5318-434A-B90B-F2FC77CE5CD3}" dt="2020-09-22T03:01:33.608" v="164" actId="20577"/>
        <pc:sldMkLst>
          <pc:docMk/>
          <pc:sldMk cId="726349977" sldId="419"/>
        </pc:sldMkLst>
        <pc:spChg chg="mod">
          <ac:chgData name="siti mohtar" userId="fa34d19df649bcae" providerId="LiveId" clId="{BEA8B1E8-5318-434A-B90B-F2FC77CE5CD3}" dt="2020-09-20T09:07:27.742" v="2"/>
          <ac:spMkLst>
            <pc:docMk/>
            <pc:sldMk cId="726349977" sldId="419"/>
            <ac:spMk id="7" creationId="{81189A0F-5FB4-4A97-8265-62A4A1F20D3A}"/>
          </ac:spMkLst>
        </pc:spChg>
        <pc:graphicFrameChg chg="mod modGraphic">
          <ac:chgData name="siti mohtar" userId="fa34d19df649bcae" providerId="LiveId" clId="{BEA8B1E8-5318-434A-B90B-F2FC77CE5CD3}" dt="2020-09-22T03:01:33.608" v="164" actId="20577"/>
          <ac:graphicFrameMkLst>
            <pc:docMk/>
            <pc:sldMk cId="726349977" sldId="419"/>
            <ac:graphicFrameMk id="5" creationId="{074C77D6-A61D-4308-9981-68FB789348ED}"/>
          </ac:graphicFrameMkLst>
        </pc:graphicFrameChg>
        <pc:picChg chg="mod">
          <ac:chgData name="siti mohtar" userId="fa34d19df649bcae" providerId="LiveId" clId="{BEA8B1E8-5318-434A-B90B-F2FC77CE5CD3}" dt="2020-09-20T09:07:27.742" v="2"/>
          <ac:picMkLst>
            <pc:docMk/>
            <pc:sldMk cId="726349977" sldId="419"/>
            <ac:picMk id="4" creationId="{77B4E8F9-3170-475D-ACD4-AD1686369946}"/>
          </ac:picMkLst>
        </pc:picChg>
      </pc:sldChg>
      <pc:sldChg chg="modSp setBg">
        <pc:chgData name="siti mohtar" userId="fa34d19df649bcae" providerId="LiveId" clId="{BEA8B1E8-5318-434A-B90B-F2FC77CE5CD3}" dt="2020-09-20T09:49:32.515" v="139"/>
        <pc:sldMkLst>
          <pc:docMk/>
          <pc:sldMk cId="344666506" sldId="420"/>
        </pc:sldMkLst>
        <pc:spChg chg="mod">
          <ac:chgData name="siti mohtar" userId="fa34d19df649bcae" providerId="LiveId" clId="{BEA8B1E8-5318-434A-B90B-F2FC77CE5CD3}" dt="2020-09-20T09:07:27.742" v="2"/>
          <ac:spMkLst>
            <pc:docMk/>
            <pc:sldMk cId="344666506" sldId="420"/>
            <ac:spMk id="7" creationId="{CEEF63BB-0FB2-4295-ABC8-76FA9686FE8C}"/>
          </ac:spMkLst>
        </pc:spChg>
        <pc:graphicFrameChg chg="mod">
          <ac:chgData name="siti mohtar" userId="fa34d19df649bcae" providerId="LiveId" clId="{BEA8B1E8-5318-434A-B90B-F2FC77CE5CD3}" dt="2020-09-20T09:07:27.742" v="2"/>
          <ac:graphicFrameMkLst>
            <pc:docMk/>
            <pc:sldMk cId="344666506" sldId="420"/>
            <ac:graphicFrameMk id="5" creationId="{14DB9A89-EC73-48CE-9056-E443E20B0AAC}"/>
          </ac:graphicFrameMkLst>
        </pc:graphicFrameChg>
        <pc:picChg chg="mod">
          <ac:chgData name="siti mohtar" userId="fa34d19df649bcae" providerId="LiveId" clId="{BEA8B1E8-5318-434A-B90B-F2FC77CE5CD3}" dt="2020-09-20T09:07:27.742" v="2"/>
          <ac:picMkLst>
            <pc:docMk/>
            <pc:sldMk cId="344666506" sldId="420"/>
            <ac:picMk id="4" creationId="{76369266-C6A6-4C44-8F7C-EE5F58FA387A}"/>
          </ac:picMkLst>
        </pc:picChg>
      </pc:sldChg>
      <pc:sldChg chg="modSp mod setBg">
        <pc:chgData name="siti mohtar" userId="fa34d19df649bcae" providerId="LiveId" clId="{BEA8B1E8-5318-434A-B90B-F2FC77CE5CD3}" dt="2020-09-22T03:02:32.595" v="169" actId="20577"/>
        <pc:sldMkLst>
          <pc:docMk/>
          <pc:sldMk cId="1039462379" sldId="421"/>
        </pc:sldMkLst>
        <pc:spChg chg="mod">
          <ac:chgData name="siti mohtar" userId="fa34d19df649bcae" providerId="LiveId" clId="{BEA8B1E8-5318-434A-B90B-F2FC77CE5CD3}" dt="2020-09-20T09:07:27.742" v="2"/>
          <ac:spMkLst>
            <pc:docMk/>
            <pc:sldMk cId="1039462379" sldId="421"/>
            <ac:spMk id="7" creationId="{83D489F7-D24A-4E5F-87A6-7EF920C6737C}"/>
          </ac:spMkLst>
        </pc:spChg>
        <pc:graphicFrameChg chg="mod modGraphic">
          <ac:chgData name="siti mohtar" userId="fa34d19df649bcae" providerId="LiveId" clId="{BEA8B1E8-5318-434A-B90B-F2FC77CE5CD3}" dt="2020-09-22T03:02:32.595" v="169" actId="20577"/>
          <ac:graphicFrameMkLst>
            <pc:docMk/>
            <pc:sldMk cId="1039462379" sldId="421"/>
            <ac:graphicFrameMk id="4" creationId="{8C393CBB-A7D4-44FC-820E-E1F58F1A622C}"/>
          </ac:graphicFrameMkLst>
        </pc:graphicFrameChg>
        <pc:picChg chg="mod">
          <ac:chgData name="siti mohtar" userId="fa34d19df649bcae" providerId="LiveId" clId="{BEA8B1E8-5318-434A-B90B-F2FC77CE5CD3}" dt="2020-09-20T09:07:27.742" v="2"/>
          <ac:picMkLst>
            <pc:docMk/>
            <pc:sldMk cId="1039462379" sldId="421"/>
            <ac:picMk id="5" creationId="{96EC0293-2F8C-431A-A988-462A528C0C23}"/>
          </ac:picMkLst>
        </pc:picChg>
      </pc:sldChg>
      <pc:sldChg chg="addSp delSp modSp del mod">
        <pc:chgData name="siti mohtar" userId="fa34d19df649bcae" providerId="LiveId" clId="{BEA8B1E8-5318-434A-B90B-F2FC77CE5CD3}" dt="2020-09-20T09:48:05.448" v="116" actId="2696"/>
        <pc:sldMkLst>
          <pc:docMk/>
          <pc:sldMk cId="1741429107" sldId="422"/>
        </pc:sldMkLst>
        <pc:spChg chg="del mod">
          <ac:chgData name="siti mohtar" userId="fa34d19df649bcae" providerId="LiveId" clId="{BEA8B1E8-5318-434A-B90B-F2FC77CE5CD3}" dt="2020-09-20T09:47:47.751" v="111" actId="21"/>
          <ac:spMkLst>
            <pc:docMk/>
            <pc:sldMk cId="1741429107" sldId="422"/>
            <ac:spMk id="2" creationId="{DF671E44-BF52-4537-A81A-D488AFDD0A56}"/>
          </ac:spMkLst>
        </pc:spChg>
        <pc:spChg chg="add mod">
          <ac:chgData name="siti mohtar" userId="fa34d19df649bcae" providerId="LiveId" clId="{BEA8B1E8-5318-434A-B90B-F2FC77CE5CD3}" dt="2020-09-20T09:47:47.751" v="111" actId="21"/>
          <ac:spMkLst>
            <pc:docMk/>
            <pc:sldMk cId="1741429107" sldId="422"/>
            <ac:spMk id="4" creationId="{E93AC89C-B783-49C3-94B7-43D1826EFD88}"/>
          </ac:spMkLst>
        </pc:spChg>
      </pc:sldChg>
      <pc:sldChg chg="addSp delSp modSp add mod ord">
        <pc:chgData name="siti mohtar" userId="fa34d19df649bcae" providerId="LiveId" clId="{BEA8B1E8-5318-434A-B90B-F2FC77CE5CD3}" dt="2020-09-20T09:12:25.832" v="51" actId="1076"/>
        <pc:sldMkLst>
          <pc:docMk/>
          <pc:sldMk cId="3258300010" sldId="423"/>
        </pc:sldMkLst>
        <pc:spChg chg="add del mod">
          <ac:chgData name="siti mohtar" userId="fa34d19df649bcae" providerId="LiveId" clId="{BEA8B1E8-5318-434A-B90B-F2FC77CE5CD3}" dt="2020-09-20T09:12:19.779" v="50" actId="21"/>
          <ac:spMkLst>
            <pc:docMk/>
            <pc:sldMk cId="3258300010" sldId="423"/>
            <ac:spMk id="3" creationId="{0F776187-1AEA-4E1B-A0F2-EED99B91906D}"/>
          </ac:spMkLst>
        </pc:spChg>
        <pc:spChg chg="del">
          <ac:chgData name="siti mohtar" userId="fa34d19df649bcae" providerId="LiveId" clId="{BEA8B1E8-5318-434A-B90B-F2FC77CE5CD3}" dt="2020-09-20T09:12:14.083" v="49" actId="21"/>
          <ac:spMkLst>
            <pc:docMk/>
            <pc:sldMk cId="3258300010" sldId="423"/>
            <ac:spMk id="4" creationId="{6FC78692-646B-4A19-BBC3-9E0649C2B188}"/>
          </ac:spMkLst>
        </pc:spChg>
        <pc:spChg chg="add mod">
          <ac:chgData name="siti mohtar" userId="fa34d19df649bcae" providerId="LiveId" clId="{BEA8B1E8-5318-434A-B90B-F2FC77CE5CD3}" dt="2020-09-20T09:12:25.832" v="51" actId="1076"/>
          <ac:spMkLst>
            <pc:docMk/>
            <pc:sldMk cId="3258300010" sldId="423"/>
            <ac:spMk id="6" creationId="{A20A4BA3-0554-45C5-B265-C3B1CAEB71E7}"/>
          </ac:spMkLst>
        </pc:spChg>
      </pc:sldChg>
      <pc:sldChg chg="delSp add del mod">
        <pc:chgData name="siti mohtar" userId="fa34d19df649bcae" providerId="LiveId" clId="{BEA8B1E8-5318-434A-B90B-F2FC77CE5CD3}" dt="2020-09-20T09:14:54.680" v="77" actId="2696"/>
        <pc:sldMkLst>
          <pc:docMk/>
          <pc:sldMk cId="8176272" sldId="424"/>
        </pc:sldMkLst>
        <pc:spChg chg="del">
          <ac:chgData name="siti mohtar" userId="fa34d19df649bcae" providerId="LiveId" clId="{BEA8B1E8-5318-434A-B90B-F2FC77CE5CD3}" dt="2020-09-20T09:14:07.453" v="71" actId="21"/>
          <ac:spMkLst>
            <pc:docMk/>
            <pc:sldMk cId="8176272" sldId="424"/>
            <ac:spMk id="6" creationId="{A20A4BA3-0554-45C5-B265-C3B1CAEB71E7}"/>
          </ac:spMkLst>
        </pc:spChg>
      </pc:sldChg>
      <pc:sldChg chg="del">
        <pc:chgData name="siti mohtar" userId="fa34d19df649bcae" providerId="LiveId" clId="{BEA8B1E8-5318-434A-B90B-F2FC77CE5CD3}" dt="2020-09-20T09:12:57.909" v="55"/>
        <pc:sldMkLst>
          <pc:docMk/>
          <pc:sldMk cId="1024003600" sldId="424"/>
        </pc:sldMkLst>
      </pc:sldChg>
      <pc:sldChg chg="del">
        <pc:chgData name="siti mohtar" userId="fa34d19df649bcae" providerId="LiveId" clId="{BEA8B1E8-5318-434A-B90B-F2FC77CE5CD3}" dt="2020-09-20T09:13:08.789" v="58"/>
        <pc:sldMkLst>
          <pc:docMk/>
          <pc:sldMk cId="3815202129" sldId="424"/>
        </pc:sldMkLst>
      </pc:sldChg>
      <pc:sldChg chg="modSp add mod ord">
        <pc:chgData name="siti mohtar" userId="fa34d19df649bcae" providerId="LiveId" clId="{BEA8B1E8-5318-434A-B90B-F2FC77CE5CD3}" dt="2020-09-20T09:13:58.111" v="70" actId="179"/>
        <pc:sldMkLst>
          <pc:docMk/>
          <pc:sldMk cId="1900220718" sldId="425"/>
        </pc:sldMkLst>
        <pc:spChg chg="mod">
          <ac:chgData name="siti mohtar" userId="fa34d19df649bcae" providerId="LiveId" clId="{BEA8B1E8-5318-434A-B90B-F2FC77CE5CD3}" dt="2020-09-20T09:13:58.111" v="70" actId="179"/>
          <ac:spMkLst>
            <pc:docMk/>
            <pc:sldMk cId="1900220718" sldId="425"/>
            <ac:spMk id="4" creationId="{6FC78692-646B-4A19-BBC3-9E0649C2B188}"/>
          </ac:spMkLst>
        </pc:spChg>
      </pc:sldChg>
      <pc:sldChg chg="delSp modSp add mod ord">
        <pc:chgData name="siti mohtar" userId="fa34d19df649bcae" providerId="LiveId" clId="{BEA8B1E8-5318-434A-B90B-F2FC77CE5CD3}" dt="2020-09-20T09:15:29.063" v="87" actId="1076"/>
        <pc:sldMkLst>
          <pc:docMk/>
          <pc:sldMk cId="968590066" sldId="426"/>
        </pc:sldMkLst>
        <pc:spChg chg="mod">
          <ac:chgData name="siti mohtar" userId="fa34d19df649bcae" providerId="LiveId" clId="{BEA8B1E8-5318-434A-B90B-F2FC77CE5CD3}" dt="2020-09-20T09:15:29.063" v="87" actId="1076"/>
          <ac:spMkLst>
            <pc:docMk/>
            <pc:sldMk cId="968590066" sldId="426"/>
            <ac:spMk id="2" creationId="{10200CAA-ACE0-4E7E-9ADB-17B5197661F5}"/>
          </ac:spMkLst>
        </pc:spChg>
        <pc:picChg chg="del">
          <ac:chgData name="siti mohtar" userId="fa34d19df649bcae" providerId="LiveId" clId="{BEA8B1E8-5318-434A-B90B-F2FC77CE5CD3}" dt="2020-09-20T09:15:08.305" v="81" actId="21"/>
          <ac:picMkLst>
            <pc:docMk/>
            <pc:sldMk cId="968590066" sldId="426"/>
            <ac:picMk id="13" creationId="{BD4577A4-1702-443E-9965-732421770C42}"/>
          </ac:picMkLst>
        </pc:picChg>
      </pc:sldChg>
      <pc:sldChg chg="modSp add mod ord">
        <pc:chgData name="siti mohtar" userId="fa34d19df649bcae" providerId="LiveId" clId="{BEA8B1E8-5318-434A-B90B-F2FC77CE5CD3}" dt="2020-09-20T09:46:52.311" v="102" actId="14100"/>
        <pc:sldMkLst>
          <pc:docMk/>
          <pc:sldMk cId="900430091" sldId="427"/>
        </pc:sldMkLst>
        <pc:spChg chg="mod">
          <ac:chgData name="siti mohtar" userId="fa34d19df649bcae" providerId="LiveId" clId="{BEA8B1E8-5318-434A-B90B-F2FC77CE5CD3}" dt="2020-09-20T09:46:52.311" v="102" actId="14100"/>
          <ac:spMkLst>
            <pc:docMk/>
            <pc:sldMk cId="900430091" sldId="427"/>
            <ac:spMk id="4" creationId="{6FC78692-646B-4A19-BBC3-9E0649C2B188}"/>
          </ac:spMkLst>
        </pc:spChg>
        <pc:spChg chg="mod">
          <ac:chgData name="siti mohtar" userId="fa34d19df649bcae" providerId="LiveId" clId="{BEA8B1E8-5318-434A-B90B-F2FC77CE5CD3}" dt="2020-09-20T09:45:44.897" v="93" actId="20577"/>
          <ac:spMkLst>
            <pc:docMk/>
            <pc:sldMk cId="900430091" sldId="427"/>
            <ac:spMk id="5" creationId="{39E70CB1-72FB-4AF4-9A96-0828EE6555F7}"/>
          </ac:spMkLst>
        </pc:spChg>
      </pc:sldChg>
      <pc:sldChg chg="modSp add mod">
        <pc:chgData name="siti mohtar" userId="fa34d19df649bcae" providerId="LiveId" clId="{BEA8B1E8-5318-434A-B90B-F2FC77CE5CD3}" dt="2020-09-20T09:47:08.932" v="105"/>
        <pc:sldMkLst>
          <pc:docMk/>
          <pc:sldMk cId="1894622178" sldId="428"/>
        </pc:sldMkLst>
        <pc:spChg chg="mod">
          <ac:chgData name="siti mohtar" userId="fa34d19df649bcae" providerId="LiveId" clId="{BEA8B1E8-5318-434A-B90B-F2FC77CE5CD3}" dt="2020-09-20T09:47:08.932" v="105"/>
          <ac:spMkLst>
            <pc:docMk/>
            <pc:sldMk cId="1894622178" sldId="428"/>
            <ac:spMk id="4" creationId="{6FC78692-646B-4A19-BBC3-9E0649C2B188}"/>
          </ac:spMkLst>
        </pc:spChg>
      </pc:sldChg>
      <pc:sldChg chg="addSp delSp modSp add mod ord">
        <pc:chgData name="siti mohtar" userId="fa34d19df649bcae" providerId="LiveId" clId="{BEA8B1E8-5318-434A-B90B-F2FC77CE5CD3}" dt="2020-09-20T09:48:02.263" v="115" actId="1076"/>
        <pc:sldMkLst>
          <pc:docMk/>
          <pc:sldMk cId="4138746581" sldId="429"/>
        </pc:sldMkLst>
        <pc:spChg chg="del">
          <ac:chgData name="siti mohtar" userId="fa34d19df649bcae" providerId="LiveId" clId="{BEA8B1E8-5318-434A-B90B-F2FC77CE5CD3}" dt="2020-09-20T09:47:59.059" v="114" actId="21"/>
          <ac:spMkLst>
            <pc:docMk/>
            <pc:sldMk cId="4138746581" sldId="429"/>
            <ac:spMk id="2" creationId="{10200CAA-ACE0-4E7E-9ADB-17B5197661F5}"/>
          </ac:spMkLst>
        </pc:spChg>
        <pc:picChg chg="add mod">
          <ac:chgData name="siti mohtar" userId="fa34d19df649bcae" providerId="LiveId" clId="{BEA8B1E8-5318-434A-B90B-F2FC77CE5CD3}" dt="2020-09-20T09:48:02.263" v="115" actId="1076"/>
          <ac:picMkLst>
            <pc:docMk/>
            <pc:sldMk cId="4138746581" sldId="429"/>
            <ac:picMk id="4" creationId="{ABCC8A19-0230-4B86-B75C-C64209215B1F}"/>
          </ac:picMkLst>
        </pc:picChg>
      </pc:sldChg>
      <pc:sldChg chg="modSp add mod ord">
        <pc:chgData name="siti mohtar" userId="fa34d19df649bcae" providerId="LiveId" clId="{BEA8B1E8-5318-434A-B90B-F2FC77CE5CD3}" dt="2020-09-20T09:48:42.829" v="134" actId="27636"/>
        <pc:sldMkLst>
          <pc:docMk/>
          <pc:sldMk cId="2531589082" sldId="430"/>
        </pc:sldMkLst>
        <pc:spChg chg="mod">
          <ac:chgData name="siti mohtar" userId="fa34d19df649bcae" providerId="LiveId" clId="{BEA8B1E8-5318-434A-B90B-F2FC77CE5CD3}" dt="2020-09-20T09:48:42.829" v="134" actId="27636"/>
          <ac:spMkLst>
            <pc:docMk/>
            <pc:sldMk cId="2531589082" sldId="430"/>
            <ac:spMk id="4" creationId="{6FC78692-646B-4A19-BBC3-9E0649C2B188}"/>
          </ac:spMkLst>
        </pc:spChg>
        <pc:spChg chg="mod">
          <ac:chgData name="siti mohtar" userId="fa34d19df649bcae" providerId="LiveId" clId="{BEA8B1E8-5318-434A-B90B-F2FC77CE5CD3}" dt="2020-09-20T09:48:25.415" v="129" actId="20577"/>
          <ac:spMkLst>
            <pc:docMk/>
            <pc:sldMk cId="2531589082" sldId="430"/>
            <ac:spMk id="5" creationId="{39E70CB1-72FB-4AF4-9A96-0828EE6555F7}"/>
          </ac:spMkLst>
        </pc:spChg>
      </pc:sldChg>
      <pc:sldMasterChg chg="modSp modSldLayout">
        <pc:chgData name="siti mohtar" userId="fa34d19df649bcae" providerId="LiveId" clId="{BEA8B1E8-5318-434A-B90B-F2FC77CE5CD3}" dt="2020-09-20T09:07:27.742" v="2"/>
        <pc:sldMasterMkLst>
          <pc:docMk/>
          <pc:sldMasterMk cId="0" sldId="2147483648"/>
        </pc:sldMasterMkLst>
        <pc:spChg chg="mod">
          <ac:chgData name="siti mohtar" userId="fa34d19df649bcae" providerId="LiveId" clId="{BEA8B1E8-5318-434A-B90B-F2FC77CE5CD3}" dt="2020-09-20T09:07:27.742" v="2"/>
          <ac:spMkLst>
            <pc:docMk/>
            <pc:sldMasterMk cId="0" sldId="2147483648"/>
            <ac:spMk id="2" creationId="{00000000-0000-0000-0000-000000000000}"/>
          </ac:spMkLst>
        </pc:spChg>
        <pc:spChg chg="mod">
          <ac:chgData name="siti mohtar" userId="fa34d19df649bcae" providerId="LiveId" clId="{BEA8B1E8-5318-434A-B90B-F2FC77CE5CD3}" dt="2020-09-20T09:07:27.742" v="2"/>
          <ac:spMkLst>
            <pc:docMk/>
            <pc:sldMasterMk cId="0" sldId="2147483648"/>
            <ac:spMk id="3" creationId="{00000000-0000-0000-0000-000000000000}"/>
          </ac:spMkLst>
        </pc:spChg>
        <pc:spChg chg="mod">
          <ac:chgData name="siti mohtar" userId="fa34d19df649bcae" providerId="LiveId" clId="{BEA8B1E8-5318-434A-B90B-F2FC77CE5CD3}" dt="2020-09-20T09:07:27.742" v="2"/>
          <ac:spMkLst>
            <pc:docMk/>
            <pc:sldMasterMk cId="0" sldId="2147483648"/>
            <ac:spMk id="4" creationId="{00000000-0000-0000-0000-000000000000}"/>
          </ac:spMkLst>
        </pc:spChg>
        <pc:spChg chg="mod">
          <ac:chgData name="siti mohtar" userId="fa34d19df649bcae" providerId="LiveId" clId="{BEA8B1E8-5318-434A-B90B-F2FC77CE5CD3}" dt="2020-09-20T09:07:27.742" v="2"/>
          <ac:spMkLst>
            <pc:docMk/>
            <pc:sldMasterMk cId="0" sldId="2147483648"/>
            <ac:spMk id="5" creationId="{00000000-0000-0000-0000-000000000000}"/>
          </ac:spMkLst>
        </pc:spChg>
        <pc:spChg chg="mod">
          <ac:chgData name="siti mohtar" userId="fa34d19df649bcae" providerId="LiveId" clId="{BEA8B1E8-5318-434A-B90B-F2FC77CE5CD3}" dt="2020-09-20T09:07:27.742" v="2"/>
          <ac:spMkLst>
            <pc:docMk/>
            <pc:sldMasterMk cId="0" sldId="2147483648"/>
            <ac:spMk id="6" creationId="{00000000-0000-0000-0000-000000000000}"/>
          </ac:spMkLst>
        </pc:spChg>
        <pc:sldLayoutChg chg="modSp">
          <pc:chgData name="siti mohtar" userId="fa34d19df649bcae" providerId="LiveId" clId="{BEA8B1E8-5318-434A-B90B-F2FC77CE5CD3}" dt="2020-09-20T09:07:27.742" v="2"/>
          <pc:sldLayoutMkLst>
            <pc:docMk/>
            <pc:sldMasterMk cId="0" sldId="2147483648"/>
            <pc:sldLayoutMk cId="0" sldId="2147483649"/>
          </pc:sldLayoutMkLst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49"/>
              <ac:spMk id="2" creationId="{00000000-0000-0000-0000-000000000000}"/>
            </ac:spMkLst>
          </pc:spChg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49"/>
              <ac:spMk id="3" creationId="{00000000-0000-0000-0000-000000000000}"/>
            </ac:spMkLst>
          </pc:spChg>
        </pc:sldLayoutChg>
        <pc:sldLayoutChg chg="modSp">
          <pc:chgData name="siti mohtar" userId="fa34d19df649bcae" providerId="LiveId" clId="{BEA8B1E8-5318-434A-B90B-F2FC77CE5CD3}" dt="2020-09-20T09:07:27.742" v="2"/>
          <pc:sldLayoutMkLst>
            <pc:docMk/>
            <pc:sldMasterMk cId="0" sldId="2147483648"/>
            <pc:sldLayoutMk cId="0" sldId="2147483651"/>
          </pc:sldLayoutMkLst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1"/>
              <ac:spMk id="2" creationId="{00000000-0000-0000-0000-000000000000}"/>
            </ac:spMkLst>
          </pc:spChg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1"/>
              <ac:spMk id="3" creationId="{00000000-0000-0000-0000-000000000000}"/>
            </ac:spMkLst>
          </pc:spChg>
        </pc:sldLayoutChg>
        <pc:sldLayoutChg chg="modSp">
          <pc:chgData name="siti mohtar" userId="fa34d19df649bcae" providerId="LiveId" clId="{BEA8B1E8-5318-434A-B90B-F2FC77CE5CD3}" dt="2020-09-20T09:07:27.742" v="2"/>
          <pc:sldLayoutMkLst>
            <pc:docMk/>
            <pc:sldMasterMk cId="0" sldId="2147483648"/>
            <pc:sldLayoutMk cId="0" sldId="2147483652"/>
          </pc:sldLayoutMkLst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2"/>
              <ac:spMk id="3" creationId="{00000000-0000-0000-0000-000000000000}"/>
            </ac:spMkLst>
          </pc:spChg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2"/>
              <ac:spMk id="4" creationId="{00000000-0000-0000-0000-000000000000}"/>
            </ac:spMkLst>
          </pc:spChg>
        </pc:sldLayoutChg>
        <pc:sldLayoutChg chg="modSp">
          <pc:chgData name="siti mohtar" userId="fa34d19df649bcae" providerId="LiveId" clId="{BEA8B1E8-5318-434A-B90B-F2FC77CE5CD3}" dt="2020-09-20T09:07:27.742" v="2"/>
          <pc:sldLayoutMkLst>
            <pc:docMk/>
            <pc:sldMasterMk cId="0" sldId="2147483648"/>
            <pc:sldLayoutMk cId="0" sldId="2147483653"/>
          </pc:sldLayoutMkLst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3"/>
              <ac:spMk id="3" creationId="{00000000-0000-0000-0000-000000000000}"/>
            </ac:spMkLst>
          </pc:spChg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3"/>
              <ac:spMk id="4" creationId="{00000000-0000-0000-0000-000000000000}"/>
            </ac:spMkLst>
          </pc:spChg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3"/>
              <ac:spMk id="5" creationId="{00000000-0000-0000-0000-000000000000}"/>
            </ac:spMkLst>
          </pc:spChg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3"/>
              <ac:spMk id="6" creationId="{00000000-0000-0000-0000-000000000000}"/>
            </ac:spMkLst>
          </pc:spChg>
        </pc:sldLayoutChg>
        <pc:sldLayoutChg chg="modSp">
          <pc:chgData name="siti mohtar" userId="fa34d19df649bcae" providerId="LiveId" clId="{BEA8B1E8-5318-434A-B90B-F2FC77CE5CD3}" dt="2020-09-20T09:07:27.742" v="2"/>
          <pc:sldLayoutMkLst>
            <pc:docMk/>
            <pc:sldMasterMk cId="0" sldId="2147483648"/>
            <pc:sldLayoutMk cId="0" sldId="2147483656"/>
          </pc:sldLayoutMkLst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6"/>
              <ac:spMk id="2" creationId="{00000000-0000-0000-0000-000000000000}"/>
            </ac:spMkLst>
          </pc:spChg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6"/>
              <ac:spMk id="3" creationId="{00000000-0000-0000-0000-000000000000}"/>
            </ac:spMkLst>
          </pc:spChg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6"/>
              <ac:spMk id="4" creationId="{00000000-0000-0000-0000-000000000000}"/>
            </ac:spMkLst>
          </pc:spChg>
        </pc:sldLayoutChg>
        <pc:sldLayoutChg chg="modSp">
          <pc:chgData name="siti mohtar" userId="fa34d19df649bcae" providerId="LiveId" clId="{BEA8B1E8-5318-434A-B90B-F2FC77CE5CD3}" dt="2020-09-20T09:07:27.742" v="2"/>
          <pc:sldLayoutMkLst>
            <pc:docMk/>
            <pc:sldMasterMk cId="0" sldId="2147483648"/>
            <pc:sldLayoutMk cId="0" sldId="2147483657"/>
          </pc:sldLayoutMkLst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7"/>
              <ac:spMk id="2" creationId="{00000000-0000-0000-0000-000000000000}"/>
            </ac:spMkLst>
          </pc:spChg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7"/>
              <ac:spMk id="3" creationId="{00000000-0000-0000-0000-000000000000}"/>
            </ac:spMkLst>
          </pc:spChg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7"/>
              <ac:spMk id="4" creationId="{00000000-0000-0000-0000-000000000000}"/>
            </ac:spMkLst>
          </pc:spChg>
        </pc:sldLayoutChg>
        <pc:sldLayoutChg chg="modSp">
          <pc:chgData name="siti mohtar" userId="fa34d19df649bcae" providerId="LiveId" clId="{BEA8B1E8-5318-434A-B90B-F2FC77CE5CD3}" dt="2020-09-20T09:07:27.742" v="2"/>
          <pc:sldLayoutMkLst>
            <pc:docMk/>
            <pc:sldMasterMk cId="0" sldId="2147483648"/>
            <pc:sldLayoutMk cId="0" sldId="2147483659"/>
          </pc:sldLayoutMkLst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9"/>
              <ac:spMk id="2" creationId="{00000000-0000-0000-0000-000000000000}"/>
            </ac:spMkLst>
          </pc:spChg>
          <pc:spChg chg="mod">
            <ac:chgData name="siti mohtar" userId="fa34d19df649bcae" providerId="LiveId" clId="{BEA8B1E8-5318-434A-B90B-F2FC77CE5CD3}" dt="2020-09-20T09:07:27.742" v="2"/>
            <ac:spMkLst>
              <pc:docMk/>
              <pc:sldMasterMk cId="0" sldId="2147483648"/>
              <pc:sldLayoutMk cId="0" sldId="2147483659"/>
              <ac:spMk id="3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D3F7C-D55B-4360-AF94-49F8F8DD0FD3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3244E-0881-40AF-BD31-B10817174957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7877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95F56-DDEF-4F2E-9655-675A73EEA7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D21329-94E2-4A91-87E9-FB9279E5AE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5A56D-F96B-4B5D-8977-B6495EB44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40358-369B-4219-803B-A6AC015AD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1732C-4ED9-46D0-A008-41B0E0C61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7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B7790-4236-406D-BAD1-069D26B77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4529A-6FB3-4418-AC75-1F17D4E112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D91AA-EF87-445B-AE13-D12C0654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34062-23AB-4397-BDAE-1E26451F8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68958-C415-4D4C-AAA6-BB86B7BA0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79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750E0-D1EA-4697-BF00-69E55AF45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B1BDE3-930C-431C-9D5D-F2441ECFC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ABE20-5AA7-40C7-B8B8-41033C341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D5146-8AFC-4E6E-BC12-B9FB21CEA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AD4AD-703F-40DD-BF08-51B6BD973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53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C3EAB-483B-403A-A4D9-10A82F655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CAD1F-5E74-4CA7-9D88-C186FC7744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B0D4D5-7559-4F4C-BB60-9EE8F59C75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7E097-FEB3-4C61-8EE8-5943E722E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A46E74-A6AB-40B7-B36D-E9DD16711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FC7BCA-1744-4707-92DB-A4D278B8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831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89227-D67B-43DF-A168-A59F02D11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78E8F-9660-469E-B8FD-2E6212700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EF76FC-BDFB-4F4D-9B58-8D9B3E536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F2CDAA-415F-4117-A53E-8C4C62DD49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202893-06AA-4B59-8D8C-B10F9C92C4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2135D8-0C0B-4F7B-AF7A-83D025184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FD7EF3-48BA-4506-BD40-E1C72EA89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F5B4DD-A76D-44A4-A64A-775D224A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042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85A2C-3D46-4F2B-873E-530AE60C7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A34107-F330-45E6-ABB3-10106EC52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14CD45-407B-417D-AD9D-3B19D28CD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60AE6B-54B3-407D-AB50-E0D70AE93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314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00798B-EE25-4E64-B136-0B6F5C6A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EB5595-B10A-4D7A-9855-2F70CAA72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85DC7-AC60-4A81-9CAD-820F38FE9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950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60AE2-6384-4C1A-80B4-C01CEB8A6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C070C-72F6-4327-8A5E-D28FC8519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1DC483-7C4A-473C-936B-F9D9D8890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7B129-6C06-41D3-8FD0-9291DED73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2D01C-0242-4732-B2E1-DC66E1D0C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B1972A-790E-4514-AC45-D7FDE7BE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93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B5E86-0F85-4EFD-9471-BD5E273C8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1E0821-8796-4545-AFA2-E7EFB14B1A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BF0797-1D23-4CE9-B5E2-070D58F0A9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AE9055-7176-45BC-82EF-88858E17D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FF1184-07B0-45A4-89B6-23B72926A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FCA33A-EC0E-4DBC-A275-048105D81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20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40474-32B6-4E66-83E0-0139D478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CA4182-AFD4-4752-ABA9-F151E4D485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160CB-3890-4106-99AC-0F505E398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E75DF-DF11-4DDE-8FF9-1C7423456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E1DA7-EE58-4CFC-B7C4-A68AF5DA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739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199A0F-4265-4F55-9DE2-16DD0AAFE7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BD162A-941E-43B8-986D-CB129EA56C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85D19-CC6A-4F44-9CBE-B5538FFD1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8DD1B-5001-4321-AD42-D0A9A95FF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BEB38-84D8-4DCD-AD2A-774D01868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78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E0245-9282-4EE6-B203-A8267A3F2D81}" type="datetimeFigureOut">
              <a:rPr lang="en-MY" smtClean="0"/>
              <a:pPr/>
              <a:t>22/9/2020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87F5A-7B0B-4ADC-9E66-CD2763BB30A8}" type="slidenum">
              <a:rPr lang="en-MY" smtClean="0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2BF0B1-4B5C-4650-8AA7-96AF21771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758592-97A2-4952-9939-44B4783E8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83050-CB70-4DAE-8F82-10824CD8CE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2B94F-BF78-4D5A-B577-13D63EF8FFF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68F42-DDBE-4E6F-A32C-93371D2DFC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EB58B-BFC8-49C2-8A5E-D4CFB8944D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0F981-1617-4BAE-B960-922900A90E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9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14237" y="3102476"/>
            <a:ext cx="541286" cy="6969759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Placeholder 5">
            <a:extLst>
              <a:ext uri="{FF2B5EF4-FFF2-40B4-BE49-F238E27FC236}">
                <a16:creationId xmlns:a16="http://schemas.microsoft.com/office/drawing/2014/main" id="{BD4577A4-1702-443E-9965-732421770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0" b="1890"/>
          <a:stretch>
            <a:fillRect/>
          </a:stretch>
        </p:blipFill>
        <p:spPr>
          <a:xfrm>
            <a:off x="6312024" y="1349388"/>
            <a:ext cx="4896544" cy="36724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0200CAA-ACE0-4E7E-9ADB-17B5197661F5}"/>
              </a:ext>
            </a:extLst>
          </p:cNvPr>
          <p:cNvSpPr txBox="1"/>
          <p:nvPr/>
        </p:nvSpPr>
        <p:spPr>
          <a:xfrm>
            <a:off x="551384" y="3501008"/>
            <a:ext cx="49568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Agency FB" pitchFamily="34" charset="0"/>
              </a:rPr>
              <a:t>TEKNIK RELAKSASI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47E2D74-0926-4000-95EA-4B3E5C9100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572" b="1158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AA1C9FE-6631-4EA2-A256-6DEB954EB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54" y="59689"/>
            <a:ext cx="9505650" cy="10441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i="1" dirty="0">
                <a:solidFill>
                  <a:schemeClr val="accent2">
                    <a:lumMod val="50000"/>
                  </a:schemeClr>
                </a:solidFill>
              </a:rPr>
              <a:t>Mindfulness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FBEF96-34BB-4954-A9EF-C55E342B5521}"/>
              </a:ext>
            </a:extLst>
          </p:cNvPr>
          <p:cNvSpPr txBox="1"/>
          <p:nvPr/>
        </p:nvSpPr>
        <p:spPr>
          <a:xfrm flipH="1">
            <a:off x="-6094" y="6488668"/>
            <a:ext cx="42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>
                <a:solidFill>
                  <a:schemeClr val="bg2">
                    <a:lumMod val="50000"/>
                  </a:schemeClr>
                </a:solidFill>
              </a:rPr>
              <a:t>Image credit to: wishuponabutterfly.com</a:t>
            </a:r>
          </a:p>
        </p:txBody>
      </p:sp>
    </p:spTree>
    <p:extLst>
      <p:ext uri="{BB962C8B-B14F-4D97-AF65-F5344CB8AC3E}">
        <p14:creationId xmlns:p14="http://schemas.microsoft.com/office/powerpoint/2010/main" val="530411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28393D9-144E-496E-8E04-F755DD1EB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Why Mindfulness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95A9BC-7DD9-4063-8382-C5A498203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To be fully present, here and now</a:t>
            </a:r>
          </a:p>
          <a:p>
            <a:r>
              <a:rPr lang="en-MY" dirty="0"/>
              <a:t>To increase self awareness</a:t>
            </a:r>
          </a:p>
          <a:p>
            <a:r>
              <a:rPr lang="en-MY" dirty="0"/>
              <a:t>To experience unpleasant feelings and thoughts safely</a:t>
            </a:r>
          </a:p>
          <a:p>
            <a:r>
              <a:rPr lang="en-MY" dirty="0"/>
              <a:t>To become less affected or reactive to feelings and thoughts</a:t>
            </a:r>
          </a:p>
          <a:p>
            <a:r>
              <a:rPr lang="en-MY" dirty="0"/>
              <a:t>To become less judgemental</a:t>
            </a:r>
          </a:p>
          <a:p>
            <a:r>
              <a:rPr lang="en-MY" dirty="0"/>
              <a:t>To become more connected to yourself, others and the world around you</a:t>
            </a:r>
          </a:p>
          <a:p>
            <a:r>
              <a:rPr lang="en-MY" dirty="0"/>
              <a:t>To increase self acceptance and self compassion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3CB6F6-D0AF-4152-A6BB-8763543D7C4E}"/>
              </a:ext>
            </a:extLst>
          </p:cNvPr>
          <p:cNvSpPr txBox="1"/>
          <p:nvPr/>
        </p:nvSpPr>
        <p:spPr>
          <a:xfrm>
            <a:off x="1897625" y="6400800"/>
            <a:ext cx="8445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Slides by </a:t>
            </a:r>
            <a:r>
              <a:rPr lang="en-MY" dirty="0" err="1"/>
              <a:t>Dr.</a:t>
            </a:r>
            <a:r>
              <a:rPr lang="en-MY" dirty="0"/>
              <a:t> Umi Adzlin Silim for Training of Core Trainers of CPG MDD 2</a:t>
            </a:r>
            <a:r>
              <a:rPr lang="en-MY" baseline="30000" dirty="0"/>
              <a:t>nd</a:t>
            </a:r>
            <a:r>
              <a:rPr lang="en-MY" dirty="0"/>
              <a:t> Edition, 2020</a:t>
            </a:r>
          </a:p>
        </p:txBody>
      </p:sp>
    </p:spTree>
    <p:extLst>
      <p:ext uri="{BB962C8B-B14F-4D97-AF65-F5344CB8AC3E}">
        <p14:creationId xmlns:p14="http://schemas.microsoft.com/office/powerpoint/2010/main" val="634670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14237" y="3102476"/>
            <a:ext cx="541286" cy="6969759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CC8A19-0230-4B86-B75C-C64209215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718" y="1491716"/>
            <a:ext cx="8230313" cy="55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746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     </a:t>
            </a:r>
            <a:r>
              <a:rPr lang="en-MY" sz="4400" b="1" i="1" spc="300" dirty="0">
                <a:latin typeface="Bauhaus 93" panose="04030905020B02020C02" pitchFamily="82" charset="0"/>
                <a:ea typeface="Calibri" panose="020F0502020204030204" pitchFamily="34" charset="0"/>
                <a:cs typeface="Arial" panose="020B0604020202020204" pitchFamily="34" charset="0"/>
              </a:rPr>
              <a:t>HIBUR’ </a:t>
            </a:r>
            <a:r>
              <a:rPr lang="en-MY" sz="4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kan</a:t>
            </a:r>
            <a:r>
              <a:rPr lang="en-MY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MY" sz="4400" b="1" i="1" spc="300" dirty="0">
                <a:latin typeface="Bauhaus 93" panose="04030905020B02020C02" pitchFamily="82" charset="0"/>
                <a:ea typeface="Calibri" panose="020F0502020204030204" pitchFamily="34" charset="0"/>
                <a:cs typeface="Arial" panose="020B0604020202020204" pitchFamily="34" charset="0"/>
              </a:rPr>
              <a:t>DERIA’ </a:t>
            </a:r>
            <a:r>
              <a:rPr lang="en-MY" sz="4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anda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274" y="1878673"/>
            <a:ext cx="10415526" cy="4802187"/>
          </a:xfrm>
        </p:spPr>
        <p:txBody>
          <a:bodyPr>
            <a:normAutofit/>
          </a:bodyPr>
          <a:lstStyle/>
          <a:p>
            <a:pPr marL="342900" lvl="1" indent="-342900"/>
            <a:endParaRPr lang="en-US" sz="2800" dirty="0"/>
          </a:p>
          <a:p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Terdapat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pelbagai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aspek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dalam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kehidupan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kita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memerlukan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rangsangan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termasuk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aspek</a:t>
            </a:r>
            <a:r>
              <a:rPr lang="en-MY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MY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MY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ubungan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sosial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en-MY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MY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lmu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en-MY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MY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elai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diri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en-MY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MY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gama</a:t>
            </a:r>
            <a:r>
              <a:rPr lang="en-MY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</a:p>
          <a:p>
            <a:pPr marL="0" indent="0">
              <a:buNone/>
            </a:pPr>
            <a:r>
              <a:rPr lang="en-MY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MY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MY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ekreasi</a:t>
            </a:r>
            <a:endParaRPr lang="en-MY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531589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FB3C0-659B-4E52-8C16-AB4B5815A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600" y="277788"/>
            <a:ext cx="8229600" cy="1143000"/>
          </a:xfrm>
        </p:spPr>
        <p:txBody>
          <a:bodyPr/>
          <a:lstStyle/>
          <a:p>
            <a:r>
              <a:rPr lang="en-MY" dirty="0"/>
              <a:t>LIHAT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A4611C7-B7B1-47C0-8F69-B46653BB6A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4110791"/>
              </p:ext>
            </p:extLst>
          </p:nvPr>
        </p:nvGraphicFramePr>
        <p:xfrm>
          <a:off x="1981200" y="2060849"/>
          <a:ext cx="8075240" cy="40125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3872">
                  <a:extLst>
                    <a:ext uri="{9D8B030D-6E8A-4147-A177-3AD203B41FA5}">
                      <a16:colId xmlns:a16="http://schemas.microsoft.com/office/drawing/2014/main" val="2580688976"/>
                    </a:ext>
                  </a:extLst>
                </a:gridCol>
                <a:gridCol w="5751368">
                  <a:extLst>
                    <a:ext uri="{9D8B030D-6E8A-4147-A177-3AD203B41FA5}">
                      <a16:colId xmlns:a16="http://schemas.microsoft.com/office/drawing/2014/main" val="2424297138"/>
                    </a:ext>
                  </a:extLst>
                </a:gridCol>
              </a:tblGrid>
              <a:tr h="8966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Hubungan</a:t>
                      </a:r>
                      <a:r>
                        <a:rPr lang="en-MY" sz="2400" b="1" dirty="0">
                          <a:solidFill>
                            <a:schemeClr val="tx1"/>
                          </a:solidFill>
                          <a:effectLst/>
                        </a:rPr>
                        <a:t> Sosial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Lihat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gambar-gambar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orang yang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tersayang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kenalan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ahli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keluarga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binatang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kesayangan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Rakam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interaksi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sihat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di media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sosial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1054050"/>
                  </a:ext>
                </a:extLst>
              </a:tr>
              <a:tr h="685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Ilmu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Tonton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tayangan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video yang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menyeronokkan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Tonton video yang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boleh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meningkatkan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kemahiran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8841216"/>
                  </a:ext>
                </a:extLst>
              </a:tr>
              <a:tr h="4483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Belai</a:t>
                      </a:r>
                      <a:r>
                        <a:rPr lang="en-MY" sz="24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Diri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Beli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bunga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letakkan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tempat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anda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mahu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lihat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Lihat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majalah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mempunyai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pemandangan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cantik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9525690"/>
                  </a:ext>
                </a:extLst>
              </a:tr>
              <a:tr h="4483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Ugama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Tonton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tayangan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berunsurkan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keagamaan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Renungi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pengalaman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kehidupan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menginsafkan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028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Rekreasi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Duduk di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taman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lihat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pemandangan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sekeliling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it-IT" sz="1800" b="1" dirty="0">
                          <a:solidFill>
                            <a:schemeClr val="tx1"/>
                          </a:solidFill>
                          <a:effectLst/>
                        </a:rPr>
                        <a:t>Amati alam semulajadi yang cantik, tenang dan menggembirakan (hujan, air terjun, pelangi, bintang dll).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822064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55882D5D-6AEE-4942-86CC-C785877BB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672" y="149201"/>
            <a:ext cx="1333500" cy="14001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6AE899-9742-4375-A099-BA0E17F25BF1}"/>
              </a:ext>
            </a:extLst>
          </p:cNvPr>
          <p:cNvSpPr txBox="1"/>
          <p:nvPr/>
        </p:nvSpPr>
        <p:spPr>
          <a:xfrm>
            <a:off x="1919536" y="6126163"/>
            <a:ext cx="8424936" cy="503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Institut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Kesihatan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Umum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(2017) Program Tiara-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Murni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Modul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Terapi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Ringkas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Tingkahlaku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Keluarga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Merawat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Kemurungan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Postnatal Ibu, Kementerian Kesihatan Malaysia. </a:t>
            </a:r>
            <a:endParaRPr lang="en-MY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897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A19D18A-9E33-4C9D-8AB0-DA750BA9B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03188"/>
            <a:ext cx="1371600" cy="13144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81CD31-87E4-4B4E-8C31-762377C79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DENGAR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540BC8B-0E1C-46F2-97ED-CEE2E50777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562953"/>
              </p:ext>
            </p:extLst>
          </p:nvPr>
        </p:nvGraphicFramePr>
        <p:xfrm>
          <a:off x="1847528" y="1589089"/>
          <a:ext cx="8229600" cy="4781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3961">
                  <a:extLst>
                    <a:ext uri="{9D8B030D-6E8A-4147-A177-3AD203B41FA5}">
                      <a16:colId xmlns:a16="http://schemas.microsoft.com/office/drawing/2014/main" val="319409403"/>
                    </a:ext>
                  </a:extLst>
                </a:gridCol>
                <a:gridCol w="5755639">
                  <a:extLst>
                    <a:ext uri="{9D8B030D-6E8A-4147-A177-3AD203B41FA5}">
                      <a16:colId xmlns:a16="http://schemas.microsoft.com/office/drawing/2014/main" val="2300114544"/>
                    </a:ext>
                  </a:extLst>
                </a:gridCol>
              </a:tblGrid>
              <a:tr h="668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Hubungan</a:t>
                      </a: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 Sosial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Hubungi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kenalan-kenalan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untuk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berkongsi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pengalaman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067347"/>
                  </a:ext>
                </a:extLst>
              </a:tr>
              <a:tr h="8997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Ilmu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Dengarkan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segmen-segmen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radio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boleh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meningkatkan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ilmu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pengetahuan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kemahiran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Dengar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lagu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tayangan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bahasa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asing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ilmu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baru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5582713"/>
                  </a:ext>
                </a:extLst>
              </a:tr>
              <a:tr h="873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Belai</a:t>
                      </a: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Diri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Beri kata-kata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perangsang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pada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diri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sendiri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(“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Ini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semua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hanya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sementara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”). </a:t>
                      </a: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Dengarkan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lagu-lagu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kesukaan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boleh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memberi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ketenangan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kegembiraan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semangat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5602024"/>
                  </a:ext>
                </a:extLst>
              </a:tr>
              <a:tr h="8997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Ugama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Dengarkan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buku-buku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audio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penceramah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berunsurkan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keagamaan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Dengarkan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audio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menenangkan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seperti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selawat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zikir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0172997"/>
                  </a:ext>
                </a:extLst>
              </a:tr>
              <a:tr h="668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Rekreasi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Duduk di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taman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dengar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bunyi-bunyi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alam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semulajadi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Pasangkan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irama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menenangkan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seperti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bunyi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derusan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ombak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air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terjun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036246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0AC80B1-67FA-4E91-B0A0-E32105D2935F}"/>
              </a:ext>
            </a:extLst>
          </p:cNvPr>
          <p:cNvSpPr txBox="1"/>
          <p:nvPr/>
        </p:nvSpPr>
        <p:spPr>
          <a:xfrm>
            <a:off x="1919536" y="6354592"/>
            <a:ext cx="8424936" cy="503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Institut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Kesihatan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Umum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(2017) Program Tiara-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Murni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Modul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Terapi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Ringkas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Tingkahlaku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Keluarga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Merawat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Kemurungan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Postnatal Ibu, Kementerian Kesihatan Malaysia. </a:t>
            </a:r>
            <a:endParaRPr lang="en-MY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463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7B4E8F9-3170-475D-ACD4-AD1686369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1" y="141288"/>
            <a:ext cx="1266825" cy="1409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F2F268-38D5-457C-B0B6-3CA7AFC22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BAU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74C77D6-A61D-4308-9981-68FB789348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0913903"/>
              </p:ext>
            </p:extLst>
          </p:nvPr>
        </p:nvGraphicFramePr>
        <p:xfrm>
          <a:off x="1966283" y="1629255"/>
          <a:ext cx="8003231" cy="45365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1039">
                  <a:extLst>
                    <a:ext uri="{9D8B030D-6E8A-4147-A177-3AD203B41FA5}">
                      <a16:colId xmlns:a16="http://schemas.microsoft.com/office/drawing/2014/main" val="3074889191"/>
                    </a:ext>
                  </a:extLst>
                </a:gridCol>
                <a:gridCol w="5822192">
                  <a:extLst>
                    <a:ext uri="{9D8B030D-6E8A-4147-A177-3AD203B41FA5}">
                      <a16:colId xmlns:a16="http://schemas.microsoft.com/office/drawing/2014/main" val="4272396678"/>
                    </a:ext>
                  </a:extLst>
                </a:gridCol>
              </a:tblGrid>
              <a:tr h="875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Hubungan</a:t>
                      </a: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 Sosial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Cium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hidu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anak-anak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orang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tersayang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Dakap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cium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pasangan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anda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473730"/>
                  </a:ext>
                </a:extLst>
              </a:tr>
              <a:tr h="875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Ilmu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Kenalpasti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menyenangkan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anda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Jauhi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aroma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menyebabkan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anda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rasa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stres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5158182"/>
                  </a:ext>
                </a:extLst>
              </a:tr>
              <a:tr h="1033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Belai</a:t>
                      </a:r>
                      <a:r>
                        <a:rPr lang="en-MY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Diri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Nyalakan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lilin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aromaterapi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di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dalam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rumah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Pakaikan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losyen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mempunyai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menyenangkan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mandian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aromaterapi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daun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pandan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serai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dll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9823826"/>
                  </a:ext>
                </a:extLst>
              </a:tr>
              <a:tr h="875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Ugama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Perhatikan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bau-bau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ada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disekeliling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anda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bersyukur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atas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kehidupan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7786201"/>
                  </a:ext>
                </a:extLst>
              </a:tr>
              <a:tr h="875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dirty="0" err="1">
                          <a:solidFill>
                            <a:schemeClr val="tx1"/>
                          </a:solidFill>
                          <a:effectLst/>
                        </a:rPr>
                        <a:t>Rekreasi</a:t>
                      </a:r>
                      <a:endParaRPr lang="en-MY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alam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semulajadi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hujan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rumput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bunga-bungaan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dll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),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bau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coklat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kopi,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makanan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disukai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dll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n-MY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672948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1189A0F-5FB4-4A97-8265-62A4A1F20D3A}"/>
              </a:ext>
            </a:extLst>
          </p:cNvPr>
          <p:cNvSpPr txBox="1"/>
          <p:nvPr/>
        </p:nvSpPr>
        <p:spPr>
          <a:xfrm>
            <a:off x="1966282" y="6244026"/>
            <a:ext cx="8424936" cy="503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Institut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Kesihatan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Umum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(2017) Program Tiara-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Murni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Modul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Terapi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Ringkas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Tingkahlaku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Keluarga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Merawat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Kemurungan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Postnatal Ibu, Kementerian Kesihatan Malaysia. </a:t>
            </a:r>
            <a:endParaRPr lang="en-MY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349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6369266-C6A6-4C44-8F7C-EE5F58FA3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111" y="38100"/>
            <a:ext cx="1285875" cy="1562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82A128-275F-452B-8F5A-8C11C3078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RASA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4DB9A89-EC73-48CE-9056-E443E20B0A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279815"/>
              </p:ext>
            </p:extLst>
          </p:nvPr>
        </p:nvGraphicFramePr>
        <p:xfrm>
          <a:off x="1981200" y="1554882"/>
          <a:ext cx="8229600" cy="4616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0525">
                  <a:extLst>
                    <a:ext uri="{9D8B030D-6E8A-4147-A177-3AD203B41FA5}">
                      <a16:colId xmlns:a16="http://schemas.microsoft.com/office/drawing/2014/main" val="2713109761"/>
                    </a:ext>
                  </a:extLst>
                </a:gridCol>
                <a:gridCol w="5609075">
                  <a:extLst>
                    <a:ext uri="{9D8B030D-6E8A-4147-A177-3AD203B41FA5}">
                      <a16:colId xmlns:a16="http://schemas.microsoft.com/office/drawing/2014/main" val="2947072930"/>
                    </a:ext>
                  </a:extLst>
                </a:gridCol>
              </a:tblGrid>
              <a:tr h="837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Hubungan</a:t>
                      </a:r>
                      <a:r>
                        <a:rPr lang="en-MY" sz="2400" b="1" dirty="0">
                          <a:solidFill>
                            <a:schemeClr val="tx1"/>
                          </a:solidFill>
                          <a:effectLst/>
                        </a:rPr>
                        <a:t> Sosial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Makan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bersama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dengan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orang yang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tersayang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hargai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kehadiran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mereka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8165949"/>
                  </a:ext>
                </a:extLst>
              </a:tr>
              <a:tr h="837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Ilmu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Kembangkan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rangsangan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rasa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dengan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mencuba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masakan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baru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resepi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baru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9925145"/>
                  </a:ext>
                </a:extLst>
              </a:tr>
              <a:tr h="837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Belai</a:t>
                      </a:r>
                      <a:r>
                        <a:rPr lang="en-MY" sz="24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Diri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Makan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makanan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kesukaan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anda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amati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setiap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gigitan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kunyahan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238772"/>
                  </a:ext>
                </a:extLst>
              </a:tr>
              <a:tr h="837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Ugama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Hubungkaitkan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amalan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pemakanan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dengan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pengeluaran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susu dan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penambahan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tenaga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1332278"/>
                  </a:ext>
                </a:extLst>
              </a:tr>
              <a:tr h="12671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Rekreasi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Sesekali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mencuba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restoran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tempat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makan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tidak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pernah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di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cuba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pergi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ke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tempat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disukai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sebelum</a:t>
                      </a:r>
                      <a:r>
                        <a:rPr lang="en-MY" sz="18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800" b="1" dirty="0" err="1">
                          <a:solidFill>
                            <a:schemeClr val="tx1"/>
                          </a:solidFill>
                          <a:effectLst/>
                        </a:rPr>
                        <a:t>ini</a:t>
                      </a:r>
                      <a:endParaRPr lang="en-MY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90145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EEF63BB-0FB2-4295-ABC8-76FA9686FE8C}"/>
              </a:ext>
            </a:extLst>
          </p:cNvPr>
          <p:cNvSpPr txBox="1"/>
          <p:nvPr/>
        </p:nvSpPr>
        <p:spPr>
          <a:xfrm>
            <a:off x="1981200" y="6308726"/>
            <a:ext cx="8424936" cy="503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Institut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Kesihatan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Umum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(2017) Program Tiara-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Murni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Modul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Terapi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Ringkas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Tingkahlaku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Keluarga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Merawat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Kemurungan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Postnatal Ibu, Kementerian Kesihatan Malaysia. </a:t>
            </a:r>
            <a:endParaRPr lang="en-MY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66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6EC0293-2F8C-431A-A988-462A528C0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1" y="98836"/>
            <a:ext cx="1495425" cy="1409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99AC8D-A919-4529-A768-3722A6061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SENTUHAN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C393CBB-A7D4-44FC-820E-E1F58F1A62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507145"/>
              </p:ext>
            </p:extLst>
          </p:nvPr>
        </p:nvGraphicFramePr>
        <p:xfrm>
          <a:off x="1981200" y="1599434"/>
          <a:ext cx="8229600" cy="47663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5137">
                  <a:extLst>
                    <a:ext uri="{9D8B030D-6E8A-4147-A177-3AD203B41FA5}">
                      <a16:colId xmlns:a16="http://schemas.microsoft.com/office/drawing/2014/main" val="892903377"/>
                    </a:ext>
                  </a:extLst>
                </a:gridCol>
                <a:gridCol w="5744463">
                  <a:extLst>
                    <a:ext uri="{9D8B030D-6E8A-4147-A177-3AD203B41FA5}">
                      <a16:colId xmlns:a16="http://schemas.microsoft.com/office/drawing/2014/main" val="3530695882"/>
                    </a:ext>
                  </a:extLst>
                </a:gridCol>
              </a:tblGrid>
              <a:tr h="714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Hubungan</a:t>
                      </a:r>
                      <a:r>
                        <a:rPr lang="en-MY" sz="2400" b="1" dirty="0">
                          <a:solidFill>
                            <a:schemeClr val="tx1"/>
                          </a:solidFill>
                          <a:effectLst/>
                        </a:rPr>
                        <a:t> Sosial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Pegang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belai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orang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tersayang</a:t>
                      </a:r>
                      <a:endParaRPr lang="en-MY" sz="1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Nikmati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sentuhan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kaki,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jari-jemari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rambut</a:t>
                      </a:r>
                      <a:endParaRPr lang="en-MY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4677587"/>
                  </a:ext>
                </a:extLst>
              </a:tr>
              <a:tr h="1012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Ilmu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Pelajari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ilmu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sentuhan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urutan</a:t>
                      </a:r>
                      <a:endParaRPr lang="en-MY" sz="1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Pelajari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senaman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otot</a:t>
                      </a:r>
                      <a:endParaRPr lang="en-MY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8108327"/>
                  </a:ext>
                </a:extLst>
              </a:tr>
              <a:tr h="714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Belai</a:t>
                      </a:r>
                      <a:r>
                        <a:rPr lang="en-MY" sz="24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Diri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Baring di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atas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cadar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katil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baru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di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basuh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dipasang</a:t>
                      </a:r>
                      <a:endParaRPr lang="en-MY" sz="1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Usap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dakap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sayangi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setiap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perubahan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diri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anda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MY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1790566"/>
                  </a:ext>
                </a:extLst>
              </a:tr>
              <a:tr h="10129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Ugama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Bertasbih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rasakan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sentuhan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pada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jari-jemari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anda</a:t>
                      </a:r>
                      <a:endParaRPr lang="en-MY" sz="1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Mengamati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sentuhan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pada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posisi-posisi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ketika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bermeditasi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contohnya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yoga,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bersujud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dll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.)</a:t>
                      </a:r>
                      <a:endParaRPr lang="en-MY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962396"/>
                  </a:ext>
                </a:extLst>
              </a:tr>
              <a:tr h="13114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2400" b="1" dirty="0" err="1">
                          <a:solidFill>
                            <a:schemeClr val="tx1"/>
                          </a:solidFill>
                          <a:effectLst/>
                        </a:rPr>
                        <a:t>Rekreasi</a:t>
                      </a:r>
                      <a:endParaRPr lang="en-MY" sz="2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Terapung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di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dalam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air 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rasakan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ketenangan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sentuhan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air pada badan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anda</a:t>
                      </a:r>
                      <a:endParaRPr lang="en-MY" sz="14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Sentuh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dan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belai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diri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anda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semasa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mandian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bunga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bahan</a:t>
                      </a:r>
                      <a:r>
                        <a:rPr lang="en-MY" sz="1600" b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MY" sz="1600" b="1" dirty="0" err="1">
                          <a:solidFill>
                            <a:schemeClr val="tx1"/>
                          </a:solidFill>
                          <a:effectLst/>
                        </a:rPr>
                        <a:t>semulajadi</a:t>
                      </a:r>
                      <a:endParaRPr lang="en-MY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009058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3D489F7-D24A-4E5F-87A6-7EF920C6737C}"/>
              </a:ext>
            </a:extLst>
          </p:cNvPr>
          <p:cNvSpPr txBox="1"/>
          <p:nvPr/>
        </p:nvSpPr>
        <p:spPr>
          <a:xfrm>
            <a:off x="1883532" y="6360047"/>
            <a:ext cx="8424936" cy="503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Institut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Kesihatan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Umum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(2017) Program Tiara-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Murni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Modul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Terapi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Ringkas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Tingkahlaku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Keluarga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Merawat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MY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Kemurungan</a:t>
            </a:r>
            <a:r>
              <a:rPr lang="en-MY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Postnatal Ibu, Kementerian Kesihatan Malaysia. </a:t>
            </a:r>
            <a:endParaRPr lang="en-MY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462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RELAKSASI</a:t>
            </a:r>
            <a:endParaRPr lang="en-MY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b="1" dirty="0" err="1"/>
              <a:t>Perlukan</a:t>
            </a:r>
            <a:r>
              <a:rPr lang="en-US" sz="2000" b="1" dirty="0"/>
              <a:t> </a:t>
            </a:r>
            <a:r>
              <a:rPr lang="en-US" sz="2000" b="1" dirty="0" err="1"/>
              <a:t>Praktis</a:t>
            </a:r>
            <a:r>
              <a:rPr lang="en-US" sz="2000" b="1" dirty="0"/>
              <a:t>! </a:t>
            </a:r>
            <a:r>
              <a:rPr lang="en-US" sz="2000" b="1" dirty="0" err="1"/>
              <a:t>Praktis</a:t>
            </a:r>
            <a:r>
              <a:rPr lang="en-US" sz="2000" b="1" dirty="0"/>
              <a:t>! </a:t>
            </a:r>
            <a:r>
              <a:rPr lang="en-US" sz="2000" b="1" dirty="0" err="1"/>
              <a:t>Praktis</a:t>
            </a:r>
            <a:r>
              <a:rPr lang="en-US" sz="2000" b="1" dirty="0"/>
              <a:t>!</a:t>
            </a:r>
            <a:endParaRPr lang="en-MY" sz="2000" b="1" dirty="0"/>
          </a:p>
          <a:p>
            <a:pPr algn="ctr"/>
            <a:endParaRPr lang="en-MY" sz="2000" b="1" dirty="0"/>
          </a:p>
        </p:txBody>
      </p:sp>
      <p:pic>
        <p:nvPicPr>
          <p:cNvPr id="5" name="Picture 2" descr="http://3.bp.blogspot.com/--B2y_pkZf8s/UEhB-SfFUII/AAAAAAAAAMU/Q5akmJVGpBA/s1600/relax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526" r="3526"/>
          <a:stretch>
            <a:fillRect/>
          </a:stretch>
        </p:blipFill>
        <p:spPr bwMode="auto">
          <a:xfrm>
            <a:off x="3143672" y="548680"/>
            <a:ext cx="5486400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</a:t>
            </a:r>
            <a:r>
              <a:rPr lang="en-AU" b="1" dirty="0"/>
              <a:t>PERNAFASAN TENANG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274" y="1878674"/>
            <a:ext cx="10415526" cy="3908172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r>
              <a:rPr lang="en-MY" sz="3600" dirty="0" err="1"/>
              <a:t>Mengawal</a:t>
            </a:r>
            <a:r>
              <a:rPr lang="en-MY" sz="3600" dirty="0"/>
              <a:t> </a:t>
            </a:r>
            <a:r>
              <a:rPr lang="en-MY" sz="3600" dirty="0" err="1"/>
              <a:t>pernafasan</a:t>
            </a:r>
            <a:r>
              <a:rPr lang="en-MY" sz="3600" dirty="0"/>
              <a:t> </a:t>
            </a:r>
            <a:r>
              <a:rPr lang="en-MY" sz="3600" dirty="0" err="1"/>
              <a:t>melibatkan</a:t>
            </a:r>
            <a:r>
              <a:rPr lang="en-MY" sz="3600" dirty="0"/>
              <a:t> </a:t>
            </a:r>
            <a:r>
              <a:rPr lang="en-MY" sz="3600" dirty="0" err="1"/>
              <a:t>memperlahankan</a:t>
            </a:r>
            <a:r>
              <a:rPr lang="en-MY" sz="3600" dirty="0"/>
              <a:t> </a:t>
            </a:r>
            <a:r>
              <a:rPr lang="en-MY" sz="3600" dirty="0" err="1"/>
              <a:t>pernafasan</a:t>
            </a:r>
            <a:r>
              <a:rPr lang="en-MY" sz="3600" dirty="0"/>
              <a:t> dan </a:t>
            </a:r>
            <a:r>
              <a:rPr lang="en-MY" sz="3600" dirty="0" err="1"/>
              <a:t>menukar</a:t>
            </a:r>
            <a:r>
              <a:rPr lang="en-MY" sz="3600" dirty="0"/>
              <a:t> </a:t>
            </a:r>
            <a:r>
              <a:rPr lang="en-MY" sz="3600" dirty="0" err="1"/>
              <a:t>cara</a:t>
            </a:r>
            <a:r>
              <a:rPr lang="en-MY" sz="3600" dirty="0"/>
              <a:t> </a:t>
            </a:r>
            <a:r>
              <a:rPr lang="en-MY" sz="3600" dirty="0" err="1"/>
              <a:t>pernafasan</a:t>
            </a:r>
            <a:r>
              <a:rPr lang="en-MY" sz="3600" dirty="0"/>
              <a:t>. </a:t>
            </a:r>
          </a:p>
          <a:p>
            <a:endParaRPr lang="en-MY" sz="3600" dirty="0"/>
          </a:p>
          <a:p>
            <a:r>
              <a:rPr lang="en-MY" sz="3600" dirty="0" err="1"/>
              <a:t>Gunakan</a:t>
            </a:r>
            <a:r>
              <a:rPr lang="en-MY" sz="3600" dirty="0"/>
              <a:t> </a:t>
            </a:r>
            <a:r>
              <a:rPr lang="en-MY" sz="3600" dirty="0" err="1"/>
              <a:t>teknik</a:t>
            </a:r>
            <a:r>
              <a:rPr lang="en-MY" sz="3600" dirty="0"/>
              <a:t> </a:t>
            </a:r>
            <a:r>
              <a:rPr lang="en-MY" sz="3600" dirty="0" err="1"/>
              <a:t>pernafasan</a:t>
            </a:r>
            <a:r>
              <a:rPr lang="en-MY" sz="3600" dirty="0"/>
              <a:t> </a:t>
            </a:r>
            <a:r>
              <a:rPr lang="en-MY" sz="3600" dirty="0" err="1"/>
              <a:t>tenang</a:t>
            </a:r>
            <a:r>
              <a:rPr lang="en-MY" sz="3600" dirty="0"/>
              <a:t> (Calming Technique) </a:t>
            </a:r>
            <a:r>
              <a:rPr lang="en-MY" sz="3600" dirty="0" err="1"/>
              <a:t>dengan</a:t>
            </a:r>
            <a:r>
              <a:rPr lang="en-MY" sz="3600" dirty="0"/>
              <a:t> </a:t>
            </a:r>
            <a:r>
              <a:rPr lang="en-MY" sz="3600" dirty="0" err="1"/>
              <a:t>mengikut</a:t>
            </a:r>
            <a:r>
              <a:rPr lang="en-MY" sz="3600" dirty="0"/>
              <a:t> </a:t>
            </a:r>
            <a:r>
              <a:rPr lang="en-MY" sz="3600" dirty="0" err="1"/>
              <a:t>langkah-langkah</a:t>
            </a:r>
            <a:r>
              <a:rPr lang="en-MY" sz="3600" dirty="0"/>
              <a:t> </a:t>
            </a:r>
            <a:r>
              <a:rPr lang="en-MY" sz="3600" dirty="0" err="1"/>
              <a:t>ini</a:t>
            </a:r>
            <a:r>
              <a:rPr lang="en-MY" sz="3600" dirty="0"/>
              <a:t>.</a:t>
            </a: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401787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95" descr="Description: Narrow horizontal">
            <a:extLst>
              <a:ext uri="{FF2B5EF4-FFF2-40B4-BE49-F238E27FC236}">
                <a16:creationId xmlns:a16="http://schemas.microsoft.com/office/drawing/2014/main" id="{5A033873-E3EF-4F48-A90E-6B591DBC66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052736"/>
            <a:ext cx="8229600" cy="4824536"/>
          </a:xfrm>
          <a:prstGeom prst="rect">
            <a:avLst/>
          </a:prstGeom>
          <a:gradFill rotWithShape="1">
            <a:gsLst>
              <a:gs pos="0">
                <a:srgbClr val="C4BD97"/>
              </a:gs>
              <a:gs pos="35001">
                <a:srgbClr val="DDD9C3"/>
              </a:gs>
              <a:gs pos="100000">
                <a:srgbClr val="EEECE1"/>
              </a:gs>
            </a:gsLst>
            <a:lin ang="16200000" scaled="1"/>
          </a:gradFill>
          <a:ln w="9525" algn="ctr">
            <a:solidFill>
              <a:srgbClr val="EEECE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rot="0" vert="horz" wrap="square" lIns="228600" tIns="228600" rIns="228600" bIns="22860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_tradnl" sz="32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KENAPA PERLU TAHU TEKNIK PERNAFASAN YANG BETUL?</a:t>
            </a:r>
            <a:endParaRPr lang="en-MY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lnSpc>
                <a:spcPct val="115000"/>
              </a:lnSpc>
            </a:pP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Menjadikan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kita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lebih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relaks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MY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lnSpc>
                <a:spcPct val="115000"/>
              </a:lnSpc>
            </a:pP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Mengurangkan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tumpuan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negatif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tumpuan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sesuatu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lebih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relaks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MY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lnSpc>
                <a:spcPct val="115000"/>
              </a:lnSpc>
              <a:spcAft>
                <a:spcPts val="800"/>
              </a:spcAft>
            </a:pP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Relaksasi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spontan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Mudah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boleh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dilakukan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 mana-mana </a:t>
            </a:r>
            <a:r>
              <a:rPr lang="es-ES_tradnl" sz="28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sahaja</a:t>
            </a:r>
            <a:r>
              <a:rPr lang="es-ES_trad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MY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533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</a:t>
            </a:r>
            <a:r>
              <a:rPr lang="en-AU" b="1" dirty="0"/>
              <a:t>PERNAFASAN TENANG</a:t>
            </a:r>
            <a:endParaRPr lang="en-US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20A4BA3-0554-45C5-B265-C3B1CAEB71E7}"/>
              </a:ext>
            </a:extLst>
          </p:cNvPr>
          <p:cNvSpPr txBox="1">
            <a:spLocks/>
          </p:cNvSpPr>
          <p:nvPr/>
        </p:nvSpPr>
        <p:spPr>
          <a:xfrm>
            <a:off x="1981200" y="1711405"/>
            <a:ext cx="8229600" cy="4925144"/>
          </a:xfrm>
          <a:prstGeom prst="roundRect">
            <a:avLst/>
          </a:prstGeom>
          <a:ln w="76200" cap="flat" cmpd="tri" algn="ctr">
            <a:solidFill>
              <a:schemeClr val="dk1"/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Tarik nafas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perlahan-lahan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melalui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hidung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menggunakan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otot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perut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untuk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4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saat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ES_tradnl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Kemudian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tahan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nafas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untuk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saat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sekiranya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tidak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membebankan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es-ES_tradnl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Seterusnya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hembus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nafas secara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perlahan-lahan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untuk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6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saat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melalui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hidung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atau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mulut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endParaRPr lang="es-ES_tradnl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Bernafas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seperti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biasa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untuk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saat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atau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rehat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sebentar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sebelum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kitaran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000" b="1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seterusnya</a:t>
            </a:r>
            <a:r>
              <a:rPr lang="es-ES_tradnl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ES_tradnl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s-ES_tradnl" altLang="en-US" sz="1600" b="1" dirty="0">
              <a:solidFill>
                <a:schemeClr val="tx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300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D6FA5-2F56-48A5-A7A5-4B60E4484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20" y="5257800"/>
            <a:ext cx="8229600" cy="1143000"/>
          </a:xfrm>
        </p:spPr>
        <p:txBody>
          <a:bodyPr>
            <a:noAutofit/>
          </a:bodyPr>
          <a:lstStyle/>
          <a:p>
            <a:r>
              <a:rPr lang="es-ES_tradnl" altLang="en-US" sz="3600" b="1" dirty="0">
                <a:ea typeface="Calibri" panose="020F0502020204030204" pitchFamily="34" charset="0"/>
                <a:cs typeface="Arial" panose="020B0604020202020204" pitchFamily="34" charset="0"/>
              </a:rPr>
              <a:t>INI SATU KITARAN PERNAFASAN TENANG.</a:t>
            </a:r>
            <a:br>
              <a:rPr lang="es-ES_tradnl" altLang="en-US" sz="3600" b="1" dirty="0">
                <a:cs typeface="Arial" panose="020B0604020202020204" pitchFamily="34" charset="0"/>
              </a:rPr>
            </a:br>
            <a:endParaRPr lang="en-MY" sz="36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3742AF1-2909-4552-86DD-429CD521C0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2005" y="188641"/>
            <a:ext cx="800799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165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</a:t>
            </a:r>
            <a:r>
              <a:rPr lang="en-AU" b="1" dirty="0"/>
              <a:t>PERNAFASAN TENANG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274" y="1878674"/>
            <a:ext cx="10415526" cy="3908172"/>
          </a:xfrm>
        </p:spPr>
        <p:txBody>
          <a:bodyPr>
            <a:normAutofit lnSpcReduction="10000"/>
          </a:bodyPr>
          <a:lstStyle/>
          <a:p>
            <a:pPr marL="342900" lvl="1" indent="-342900"/>
            <a:endParaRPr lang="en-US" sz="3200" dirty="0"/>
          </a:p>
          <a:p>
            <a:pPr lvl="0"/>
            <a:r>
              <a:rPr lang="en-US" sz="2800" dirty="0" err="1"/>
              <a:t>Lakukan</a:t>
            </a:r>
            <a:r>
              <a:rPr lang="en-US" sz="2800" dirty="0"/>
              <a:t> </a:t>
            </a:r>
            <a:r>
              <a:rPr lang="en-US" sz="2800" dirty="0" err="1"/>
              <a:t>sekurang-kurangnya</a:t>
            </a:r>
            <a:r>
              <a:rPr lang="en-US" sz="2800" dirty="0"/>
              <a:t>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dirty="0"/>
              <a:t>10 </a:t>
            </a:r>
            <a:r>
              <a:rPr lang="en-US" dirty="0" err="1"/>
              <a:t>kitaran</a:t>
            </a:r>
            <a:endParaRPr lang="en-US" dirty="0"/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dirty="0"/>
              <a:t>2-3 kali </a:t>
            </a:r>
            <a:r>
              <a:rPr lang="en-US" dirty="0" err="1"/>
              <a:t>sehari</a:t>
            </a:r>
            <a:endParaRPr lang="en-MY" dirty="0"/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dirty="0" err="1">
                <a:ea typeface="Calibri" panose="020F0502020204030204" pitchFamily="34" charset="0"/>
                <a:cs typeface="Arial" panose="020B0604020202020204" pitchFamily="34" charset="0"/>
              </a:rPr>
              <a:t>Sertakan</a:t>
            </a:r>
            <a:r>
              <a:rPr lang="es-ES_tradnl" altLang="en-US" sz="2800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800" dirty="0" err="1">
                <a:ea typeface="Calibri" panose="020F0502020204030204" pitchFamily="34" charset="0"/>
                <a:cs typeface="Arial" panose="020B0604020202020204" pitchFamily="34" charset="0"/>
              </a:rPr>
              <a:t>latihan</a:t>
            </a:r>
            <a:r>
              <a:rPr lang="es-ES_tradnl" altLang="en-US" sz="2800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800" dirty="0" err="1">
                <a:ea typeface="Calibri" panose="020F0502020204030204" pitchFamily="34" charset="0"/>
                <a:cs typeface="Arial" panose="020B0604020202020204" pitchFamily="34" charset="0"/>
              </a:rPr>
              <a:t>pernafasan</a:t>
            </a:r>
            <a:r>
              <a:rPr lang="es-ES_tradnl" altLang="en-US" sz="2800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800" dirty="0" err="1">
                <a:ea typeface="Calibri" panose="020F0502020204030204" pitchFamily="34" charset="0"/>
                <a:cs typeface="Arial" panose="020B0604020202020204" pitchFamily="34" charset="0"/>
              </a:rPr>
              <a:t>tenang</a:t>
            </a:r>
            <a:r>
              <a:rPr lang="es-ES_tradnl" altLang="en-US" sz="2800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800" dirty="0" err="1">
                <a:ea typeface="Calibri" panose="020F0502020204030204" pitchFamily="34" charset="0"/>
                <a:cs typeface="Arial" panose="020B0604020202020204" pitchFamily="34" charset="0"/>
              </a:rPr>
              <a:t>dalam</a:t>
            </a:r>
            <a:r>
              <a:rPr lang="es-ES_tradnl" altLang="en-US" sz="2800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800" dirty="0" err="1">
                <a:ea typeface="Calibri" panose="020F0502020204030204" pitchFamily="34" charset="0"/>
                <a:cs typeface="Arial" panose="020B0604020202020204" pitchFamily="34" charset="0"/>
              </a:rPr>
              <a:t>rutin</a:t>
            </a:r>
            <a:r>
              <a:rPr lang="es-ES_tradnl" altLang="en-US" sz="2800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_tradnl" altLang="en-US" sz="2800" dirty="0" err="1">
                <a:ea typeface="Calibri" panose="020F0502020204030204" pitchFamily="34" charset="0"/>
                <a:cs typeface="Arial" panose="020B0604020202020204" pitchFamily="34" charset="0"/>
              </a:rPr>
              <a:t>harian</a:t>
            </a:r>
            <a:r>
              <a:rPr lang="es-ES_tradnl" altLang="en-US" sz="2800" dirty="0"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s-ES_tradnl" altLang="en-US" sz="2800" dirty="0">
              <a:cs typeface="Arial" panose="020B0604020202020204" pitchFamily="34" charset="0"/>
            </a:endParaRPr>
          </a:p>
          <a:p>
            <a:pPr marL="862013" lvl="1" indent="-4619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Contohnya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sekali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pada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waktu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pagi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sebelum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mandi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sekali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pada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waktu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tengahari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sebelum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makan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dan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sekali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pada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waktu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malam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sebelum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s-ES_tradnl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tidur</a:t>
            </a:r>
            <a:r>
              <a:rPr kumimoji="0" lang="es-ES_tradnl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kumimoji="0" lang="es-ES_tradnl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171450" indent="-1714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altLang="en-US" sz="2800" dirty="0" err="1">
                <a:ea typeface="Calibri" panose="020F0502020204030204" pitchFamily="34" charset="0"/>
                <a:cs typeface="Arial" panose="020B0604020202020204" pitchFamily="34" charset="0"/>
              </a:rPr>
              <a:t>Ingat</a:t>
            </a:r>
            <a:r>
              <a:rPr lang="es-ES_tradnl" altLang="en-US" sz="2800" dirty="0">
                <a:ea typeface="Calibri" panose="020F0502020204030204" pitchFamily="34" charset="0"/>
                <a:cs typeface="Arial" panose="020B0604020202020204" pitchFamily="34" charset="0"/>
              </a:rPr>
              <a:t> - </a:t>
            </a:r>
            <a:r>
              <a:rPr lang="es-ES_tradnl" altLang="en-US" sz="2800" b="1" dirty="0" err="1">
                <a:ea typeface="Calibri" panose="020F0502020204030204" pitchFamily="34" charset="0"/>
                <a:cs typeface="Arial" panose="020B0604020202020204" pitchFamily="34" charset="0"/>
              </a:rPr>
              <a:t>Praktis</a:t>
            </a:r>
            <a:r>
              <a:rPr lang="es-ES_tradnl" alt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! </a:t>
            </a:r>
            <a:r>
              <a:rPr lang="es-ES_tradnl" altLang="en-US" sz="2800" b="1" dirty="0" err="1">
                <a:ea typeface="Calibri" panose="020F0502020204030204" pitchFamily="34" charset="0"/>
                <a:cs typeface="Arial" panose="020B0604020202020204" pitchFamily="34" charset="0"/>
              </a:rPr>
              <a:t>Praktis</a:t>
            </a:r>
            <a:r>
              <a:rPr lang="es-ES_tradnl" alt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! dan </a:t>
            </a:r>
            <a:r>
              <a:rPr lang="es-ES_tradnl" altLang="en-US" sz="2800" b="1" dirty="0" err="1">
                <a:ea typeface="Calibri" panose="020F0502020204030204" pitchFamily="34" charset="0"/>
                <a:cs typeface="Arial" panose="020B0604020202020204" pitchFamily="34" charset="0"/>
              </a:rPr>
              <a:t>Praktis</a:t>
            </a:r>
            <a:r>
              <a:rPr lang="es-ES_tradnl" altLang="en-US" sz="2800" b="1" dirty="0">
                <a:ea typeface="Calibri" panose="020F0502020204030204" pitchFamily="34" charset="0"/>
                <a:cs typeface="Arial" panose="020B0604020202020204" pitchFamily="34" charset="0"/>
              </a:rPr>
              <a:t>!</a:t>
            </a:r>
            <a:endParaRPr lang="es-ES_tradnl" altLang="en-US" sz="2800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900220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14237" y="3102476"/>
            <a:ext cx="541286" cy="6969759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200CAA-ACE0-4E7E-9ADB-17B5197661F5}"/>
              </a:ext>
            </a:extLst>
          </p:cNvPr>
          <p:cNvSpPr txBox="1"/>
          <p:nvPr/>
        </p:nvSpPr>
        <p:spPr>
          <a:xfrm>
            <a:off x="1936047" y="3429000"/>
            <a:ext cx="83199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Agency FB" pitchFamily="34" charset="0"/>
              </a:rPr>
              <a:t>Progressive Muscle Relaxation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968590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</a:t>
            </a:r>
            <a:r>
              <a:rPr lang="en-MY" b="1" dirty="0"/>
              <a:t>Progressive Muscle Relaxation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274" y="1878673"/>
            <a:ext cx="10415526" cy="4802187"/>
          </a:xfrm>
        </p:spPr>
        <p:txBody>
          <a:bodyPr>
            <a:normAutofit fontScale="47500" lnSpcReduction="20000"/>
          </a:bodyPr>
          <a:lstStyle/>
          <a:p>
            <a:pPr marL="342900" lvl="1" indent="-342900"/>
            <a:endParaRPr lang="en-US" sz="3200" dirty="0"/>
          </a:p>
          <a:p>
            <a:r>
              <a:rPr lang="en-MY" sz="4400" dirty="0"/>
              <a:t>Cari </a:t>
            </a:r>
            <a:r>
              <a:rPr lang="en-MY" sz="4400" dirty="0" err="1"/>
              <a:t>tempat</a:t>
            </a:r>
            <a:r>
              <a:rPr lang="en-MY" sz="4400" dirty="0"/>
              <a:t> yang </a:t>
            </a:r>
            <a:r>
              <a:rPr lang="en-MY" sz="4400" dirty="0" err="1"/>
              <a:t>tenang</a:t>
            </a:r>
            <a:r>
              <a:rPr lang="en-MY" sz="4400" dirty="0"/>
              <a:t>.</a:t>
            </a:r>
          </a:p>
          <a:p>
            <a:endParaRPr lang="en-MY" sz="4400" dirty="0"/>
          </a:p>
          <a:p>
            <a:r>
              <a:rPr lang="en-MY" sz="4400" dirty="0" err="1"/>
              <a:t>Pilih</a:t>
            </a:r>
            <a:r>
              <a:rPr lang="en-MY" sz="4400" dirty="0"/>
              <a:t> </a:t>
            </a:r>
            <a:r>
              <a:rPr lang="en-MY" sz="4400" dirty="0" err="1"/>
              <a:t>tempat</a:t>
            </a:r>
            <a:r>
              <a:rPr lang="en-MY" sz="4400" dirty="0"/>
              <a:t> duduk yang </a:t>
            </a:r>
            <a:r>
              <a:rPr lang="en-MY" sz="4400" dirty="0" err="1"/>
              <a:t>selesa</a:t>
            </a:r>
            <a:r>
              <a:rPr lang="en-MY" sz="4400" dirty="0"/>
              <a:t>. </a:t>
            </a:r>
            <a:r>
              <a:rPr lang="en-MY" sz="4400" dirty="0" err="1"/>
              <a:t>Letakkan</a:t>
            </a:r>
            <a:r>
              <a:rPr lang="en-MY" sz="4400" dirty="0"/>
              <a:t> </a:t>
            </a:r>
            <a:r>
              <a:rPr lang="en-MY" sz="4400" dirty="0" err="1"/>
              <a:t>tapak</a:t>
            </a:r>
            <a:r>
              <a:rPr lang="en-MY" sz="4400" dirty="0"/>
              <a:t> kaki </a:t>
            </a:r>
            <a:r>
              <a:rPr lang="en-MY" sz="4400" dirty="0" err="1"/>
              <a:t>anda</a:t>
            </a:r>
            <a:r>
              <a:rPr lang="en-MY" sz="4400" dirty="0"/>
              <a:t> di </a:t>
            </a:r>
            <a:r>
              <a:rPr lang="en-MY" sz="4400" dirty="0" err="1"/>
              <a:t>atas</a:t>
            </a:r>
            <a:r>
              <a:rPr lang="en-MY" sz="4400" dirty="0"/>
              <a:t> </a:t>
            </a:r>
            <a:r>
              <a:rPr lang="en-MY" sz="4400" dirty="0" err="1"/>
              <a:t>lantai</a:t>
            </a:r>
            <a:r>
              <a:rPr lang="en-MY" sz="4400" dirty="0"/>
              <a:t>, </a:t>
            </a:r>
            <a:r>
              <a:rPr lang="en-MY" sz="4400" dirty="0" err="1"/>
              <a:t>tangan</a:t>
            </a:r>
            <a:r>
              <a:rPr lang="en-MY" sz="4400" dirty="0"/>
              <a:t> di </a:t>
            </a:r>
            <a:r>
              <a:rPr lang="en-MY" sz="4400" dirty="0" err="1"/>
              <a:t>atas</a:t>
            </a:r>
            <a:r>
              <a:rPr lang="en-MY" sz="4400" dirty="0"/>
              <a:t> </a:t>
            </a:r>
            <a:r>
              <a:rPr lang="en-MY" sz="4400" dirty="0" err="1"/>
              <a:t>paha</a:t>
            </a:r>
            <a:r>
              <a:rPr lang="en-MY" sz="4400" dirty="0"/>
              <a:t> dan </a:t>
            </a:r>
            <a:r>
              <a:rPr lang="en-MY" sz="4400" dirty="0" err="1"/>
              <a:t>tutupkan</a:t>
            </a:r>
            <a:r>
              <a:rPr lang="en-MY" sz="4400" dirty="0"/>
              <a:t> </a:t>
            </a:r>
            <a:r>
              <a:rPr lang="en-MY" sz="4400" dirty="0" err="1"/>
              <a:t>mata</a:t>
            </a:r>
            <a:r>
              <a:rPr lang="en-MY" sz="4400" dirty="0"/>
              <a:t>.  </a:t>
            </a:r>
            <a:r>
              <a:rPr lang="en-MY" sz="4400" dirty="0" err="1"/>
              <a:t>Pastikan</a:t>
            </a:r>
            <a:r>
              <a:rPr lang="en-MY" sz="4400" dirty="0"/>
              <a:t> </a:t>
            </a:r>
            <a:r>
              <a:rPr lang="en-MY" sz="4400" dirty="0" err="1"/>
              <a:t>billik</a:t>
            </a:r>
            <a:r>
              <a:rPr lang="en-MY" sz="4400" dirty="0"/>
              <a:t> </a:t>
            </a:r>
            <a:r>
              <a:rPr lang="en-MY" sz="4400" dirty="0" err="1"/>
              <a:t>senyap</a:t>
            </a:r>
            <a:r>
              <a:rPr lang="en-MY" sz="4400" dirty="0"/>
              <a:t> dan </a:t>
            </a:r>
            <a:r>
              <a:rPr lang="en-MY" sz="4400" dirty="0" err="1"/>
              <a:t>tiada</a:t>
            </a:r>
            <a:r>
              <a:rPr lang="en-MY" sz="4400" dirty="0"/>
              <a:t> </a:t>
            </a:r>
            <a:r>
              <a:rPr lang="en-MY" sz="4400" dirty="0" err="1"/>
              <a:t>gangguan</a:t>
            </a:r>
            <a:r>
              <a:rPr lang="en-MY" sz="4400" dirty="0"/>
              <a:t>. </a:t>
            </a:r>
          </a:p>
          <a:p>
            <a:endParaRPr lang="en-MY" sz="4400" dirty="0"/>
          </a:p>
          <a:p>
            <a:r>
              <a:rPr lang="en-MY" sz="4400" dirty="0"/>
              <a:t>Cuba </a:t>
            </a:r>
            <a:r>
              <a:rPr lang="en-MY" sz="4400" dirty="0" err="1"/>
              <a:t>kosongkan</a:t>
            </a:r>
            <a:r>
              <a:rPr lang="en-MY" sz="4400" dirty="0"/>
              <a:t> </a:t>
            </a:r>
            <a:r>
              <a:rPr lang="en-MY" sz="4400" dirty="0" err="1"/>
              <a:t>minda</a:t>
            </a:r>
            <a:r>
              <a:rPr lang="en-MY" sz="4400" dirty="0"/>
              <a:t> </a:t>
            </a:r>
            <a:r>
              <a:rPr lang="en-MY" sz="4400" dirty="0" err="1"/>
              <a:t>daripada</a:t>
            </a:r>
            <a:r>
              <a:rPr lang="en-MY" sz="4400" dirty="0"/>
              <a:t> </a:t>
            </a:r>
            <a:r>
              <a:rPr lang="en-MY" sz="4400" dirty="0" err="1"/>
              <a:t>sebarang</a:t>
            </a:r>
            <a:r>
              <a:rPr lang="en-MY" sz="4400" dirty="0"/>
              <a:t> </a:t>
            </a:r>
            <a:r>
              <a:rPr lang="en-MY" sz="4400" dirty="0" err="1"/>
              <a:t>kerisauan</a:t>
            </a:r>
            <a:r>
              <a:rPr lang="en-MY" sz="4400" dirty="0"/>
              <a:t> </a:t>
            </a:r>
            <a:r>
              <a:rPr lang="en-MY" sz="4400" dirty="0" err="1"/>
              <a:t>atau</a:t>
            </a:r>
            <a:r>
              <a:rPr lang="en-MY" sz="4400" dirty="0"/>
              <a:t> </a:t>
            </a:r>
            <a:r>
              <a:rPr lang="en-MY" sz="4400" dirty="0" err="1"/>
              <a:t>fikiran</a:t>
            </a:r>
            <a:r>
              <a:rPr lang="en-MY" sz="4400" dirty="0"/>
              <a:t> yang </a:t>
            </a:r>
            <a:r>
              <a:rPr lang="en-MY" sz="4400" dirty="0" err="1"/>
              <a:t>bercelaru</a:t>
            </a:r>
            <a:r>
              <a:rPr lang="en-MY" sz="4400" dirty="0"/>
              <a:t>.  Jika </a:t>
            </a:r>
            <a:r>
              <a:rPr lang="en-MY" sz="4400" dirty="0" err="1"/>
              <a:t>fikiran</a:t>
            </a:r>
            <a:r>
              <a:rPr lang="en-MY" sz="4400" dirty="0"/>
              <a:t> </a:t>
            </a:r>
            <a:r>
              <a:rPr lang="en-MY" sz="4400" dirty="0" err="1"/>
              <a:t>ini</a:t>
            </a:r>
            <a:r>
              <a:rPr lang="en-MY" sz="4400" dirty="0"/>
              <a:t> </a:t>
            </a:r>
            <a:r>
              <a:rPr lang="en-MY" sz="4400" dirty="0" err="1"/>
              <a:t>datang</a:t>
            </a:r>
            <a:r>
              <a:rPr lang="en-MY" sz="4400" dirty="0"/>
              <a:t> </a:t>
            </a:r>
            <a:r>
              <a:rPr lang="en-MY" sz="4400" dirty="0" err="1"/>
              <a:t>kembali</a:t>
            </a:r>
            <a:r>
              <a:rPr lang="en-MY" sz="4400" dirty="0"/>
              <a:t> </a:t>
            </a:r>
            <a:r>
              <a:rPr lang="en-MY" sz="4400" dirty="0" err="1"/>
              <a:t>ketika</a:t>
            </a:r>
            <a:r>
              <a:rPr lang="en-MY" sz="4400" dirty="0"/>
              <a:t> </a:t>
            </a:r>
            <a:r>
              <a:rPr lang="en-MY" sz="4400" dirty="0" err="1"/>
              <a:t>sedang</a:t>
            </a:r>
            <a:r>
              <a:rPr lang="en-MY" sz="4400" dirty="0"/>
              <a:t> </a:t>
            </a:r>
            <a:r>
              <a:rPr lang="en-MY" sz="4400" dirty="0" err="1"/>
              <a:t>melakukan</a:t>
            </a:r>
            <a:r>
              <a:rPr lang="en-MY" sz="4400" dirty="0"/>
              <a:t> </a:t>
            </a:r>
            <a:r>
              <a:rPr lang="en-MY" sz="4400" dirty="0" err="1"/>
              <a:t>relaksasi</a:t>
            </a:r>
            <a:r>
              <a:rPr lang="en-MY" sz="4400" dirty="0"/>
              <a:t>, </a:t>
            </a:r>
            <a:r>
              <a:rPr lang="en-MY" sz="4400" dirty="0" err="1"/>
              <a:t>tidak</a:t>
            </a:r>
            <a:r>
              <a:rPr lang="en-MY" sz="4400" dirty="0"/>
              <a:t> </a:t>
            </a:r>
            <a:r>
              <a:rPr lang="en-MY" sz="4400" dirty="0" err="1"/>
              <a:t>perlu</a:t>
            </a:r>
            <a:r>
              <a:rPr lang="en-MY" sz="4400" dirty="0"/>
              <a:t> </a:t>
            </a:r>
            <a:r>
              <a:rPr lang="en-MY" sz="4400" dirty="0" err="1"/>
              <a:t>risau</a:t>
            </a:r>
            <a:r>
              <a:rPr lang="en-MY" sz="4400" dirty="0"/>
              <a:t>, </a:t>
            </a:r>
            <a:r>
              <a:rPr lang="en-MY" sz="4400" dirty="0" err="1"/>
              <a:t>biarkan</a:t>
            </a:r>
            <a:r>
              <a:rPr lang="en-MY" sz="4400" dirty="0"/>
              <a:t> </a:t>
            </a:r>
            <a:r>
              <a:rPr lang="en-MY" sz="4400" dirty="0" err="1"/>
              <a:t>fikiran</a:t>
            </a:r>
            <a:r>
              <a:rPr lang="en-MY" sz="4400" dirty="0"/>
              <a:t> </a:t>
            </a:r>
            <a:r>
              <a:rPr lang="en-MY" sz="4400" dirty="0" err="1"/>
              <a:t>itu</a:t>
            </a:r>
            <a:r>
              <a:rPr lang="en-MY" sz="4400" dirty="0"/>
              <a:t> </a:t>
            </a:r>
            <a:r>
              <a:rPr lang="en-MY" sz="4400" dirty="0" err="1"/>
              <a:t>keluar</a:t>
            </a:r>
            <a:r>
              <a:rPr lang="en-MY" sz="4400" dirty="0"/>
              <a:t> </a:t>
            </a:r>
            <a:r>
              <a:rPr lang="en-MY" sz="4400" dirty="0" err="1"/>
              <a:t>dengan</a:t>
            </a:r>
            <a:r>
              <a:rPr lang="en-MY" sz="4400" dirty="0"/>
              <a:t> </a:t>
            </a:r>
            <a:r>
              <a:rPr lang="en-MY" sz="4400" dirty="0" err="1"/>
              <a:t>sendirinya</a:t>
            </a:r>
            <a:r>
              <a:rPr lang="en-MY" sz="4400" dirty="0"/>
              <a:t>, </a:t>
            </a:r>
            <a:r>
              <a:rPr lang="en-MY" sz="4400" dirty="0" err="1"/>
              <a:t>tanpa</a:t>
            </a:r>
            <a:r>
              <a:rPr lang="en-MY" sz="4400" dirty="0"/>
              <a:t> </a:t>
            </a:r>
            <a:r>
              <a:rPr lang="en-MY" sz="4400" dirty="0" err="1"/>
              <a:t>kita</a:t>
            </a:r>
            <a:r>
              <a:rPr lang="en-MY" sz="4400" dirty="0"/>
              <a:t> </a:t>
            </a:r>
            <a:r>
              <a:rPr lang="en-MY" sz="4400" dirty="0" err="1"/>
              <a:t>respons</a:t>
            </a:r>
            <a:r>
              <a:rPr lang="en-MY" sz="4400" dirty="0"/>
              <a:t> and </a:t>
            </a:r>
            <a:r>
              <a:rPr lang="en-MY" sz="4400" dirty="0" err="1"/>
              <a:t>bertindak</a:t>
            </a:r>
            <a:r>
              <a:rPr lang="en-MY" sz="4400" dirty="0"/>
              <a:t> pada </a:t>
            </a:r>
            <a:r>
              <a:rPr lang="en-MY" sz="4400" dirty="0" err="1"/>
              <a:t>fikirna</a:t>
            </a:r>
            <a:r>
              <a:rPr lang="en-MY" sz="4400" dirty="0"/>
              <a:t> </a:t>
            </a:r>
            <a:r>
              <a:rPr lang="en-MY" sz="4400" dirty="0" err="1"/>
              <a:t>tersebut</a:t>
            </a:r>
            <a:r>
              <a:rPr lang="en-MY" sz="4400" dirty="0"/>
              <a:t>. </a:t>
            </a:r>
          </a:p>
          <a:p>
            <a:endParaRPr lang="en-MY" sz="4400" dirty="0"/>
          </a:p>
          <a:p>
            <a:r>
              <a:rPr lang="en-MY" sz="4400" dirty="0" err="1"/>
              <a:t>Praktis</a:t>
            </a:r>
            <a:r>
              <a:rPr lang="en-MY" sz="4400" dirty="0"/>
              <a:t> </a:t>
            </a:r>
            <a:r>
              <a:rPr lang="en-MY" sz="4400" dirty="0" err="1"/>
              <a:t>pernafasan</a:t>
            </a:r>
            <a:r>
              <a:rPr lang="en-MY" sz="4400" dirty="0"/>
              <a:t> </a:t>
            </a:r>
            <a:r>
              <a:rPr lang="en-MY" sz="4400" dirty="0" err="1"/>
              <a:t>tenang</a:t>
            </a:r>
            <a:r>
              <a:rPr lang="en-MY" sz="4400" dirty="0"/>
              <a:t>. </a:t>
            </a:r>
            <a:r>
              <a:rPr lang="en-MY" sz="4400" dirty="0" err="1"/>
              <a:t>Relakskan</a:t>
            </a:r>
            <a:r>
              <a:rPr lang="en-MY" sz="4400" dirty="0"/>
              <a:t> </a:t>
            </a:r>
            <a:r>
              <a:rPr lang="en-MY" sz="4400" dirty="0" err="1"/>
              <a:t>otot-otot</a:t>
            </a:r>
            <a:r>
              <a:rPr lang="en-MY" sz="4400" dirty="0"/>
              <a:t> </a:t>
            </a:r>
            <a:r>
              <a:rPr lang="en-MY" sz="4400" dirty="0" err="1"/>
              <a:t>anda</a:t>
            </a:r>
            <a:r>
              <a:rPr lang="en-MY" sz="4400" dirty="0"/>
              <a:t>. </a:t>
            </a:r>
          </a:p>
          <a:p>
            <a:endParaRPr lang="en-US" sz="4400" dirty="0"/>
          </a:p>
          <a:p>
            <a:r>
              <a:rPr lang="en-US" sz="4400" dirty="0" err="1"/>
              <a:t>Untuk</a:t>
            </a:r>
            <a:r>
              <a:rPr lang="en-US" sz="4400" dirty="0"/>
              <a:t> </a:t>
            </a:r>
            <a:r>
              <a:rPr lang="en-US" sz="4400" dirty="0" err="1"/>
              <a:t>setiap</a:t>
            </a:r>
            <a:r>
              <a:rPr lang="en-US" sz="4400" dirty="0"/>
              <a:t> </a:t>
            </a:r>
            <a:r>
              <a:rPr lang="en-US" sz="4400" dirty="0" err="1"/>
              <a:t>kumpulan</a:t>
            </a:r>
            <a:r>
              <a:rPr lang="en-US" sz="4400" dirty="0"/>
              <a:t> </a:t>
            </a:r>
            <a:r>
              <a:rPr lang="en-US" sz="4400" dirty="0" err="1"/>
              <a:t>otot</a:t>
            </a:r>
            <a:r>
              <a:rPr lang="en-US" sz="4400" dirty="0"/>
              <a:t> badan </a:t>
            </a:r>
            <a:r>
              <a:rPr lang="en-US" sz="4400" dirty="0" err="1"/>
              <a:t>anda</a:t>
            </a:r>
            <a:r>
              <a:rPr lang="en-US" sz="4400" dirty="0"/>
              <a:t>, </a:t>
            </a:r>
            <a:r>
              <a:rPr lang="en-US" sz="4400" dirty="0" err="1"/>
              <a:t>tegangkan</a:t>
            </a:r>
            <a:r>
              <a:rPr lang="en-US" sz="4400" dirty="0"/>
              <a:t>/</a:t>
            </a:r>
            <a:r>
              <a:rPr lang="en-US" sz="4400" dirty="0" err="1"/>
              <a:t>tensikan</a:t>
            </a:r>
            <a:r>
              <a:rPr lang="en-US" sz="4400" dirty="0"/>
              <a:t> </a:t>
            </a:r>
            <a:r>
              <a:rPr lang="en-US" sz="4400" dirty="0" err="1"/>
              <a:t>otot</a:t>
            </a:r>
            <a:r>
              <a:rPr lang="en-US" sz="4400" dirty="0"/>
              <a:t> </a:t>
            </a:r>
            <a:r>
              <a:rPr lang="en-US" sz="4400" dirty="0" err="1"/>
              <a:t>untuk</a:t>
            </a:r>
            <a:r>
              <a:rPr lang="en-US" sz="4400" dirty="0"/>
              <a:t> 7-10 </a:t>
            </a:r>
            <a:r>
              <a:rPr lang="en-US" sz="4400" dirty="0" err="1"/>
              <a:t>saat</a:t>
            </a:r>
            <a:r>
              <a:rPr lang="en-US" sz="4400" dirty="0"/>
              <a:t>, </a:t>
            </a:r>
            <a:r>
              <a:rPr lang="en-US" sz="4400" dirty="0" err="1"/>
              <a:t>kemudian</a:t>
            </a:r>
            <a:r>
              <a:rPr lang="en-US" sz="4400" dirty="0"/>
              <a:t> </a:t>
            </a:r>
            <a:r>
              <a:rPr lang="en-US" sz="4400" dirty="0" err="1"/>
              <a:t>relaks</a:t>
            </a:r>
            <a:r>
              <a:rPr lang="en-US" sz="4400" dirty="0"/>
              <a:t> </a:t>
            </a:r>
            <a:r>
              <a:rPr lang="en-US" sz="4400" dirty="0" err="1"/>
              <a:t>untuk</a:t>
            </a:r>
            <a:r>
              <a:rPr lang="en-US" sz="4400" dirty="0"/>
              <a:t> 10 </a:t>
            </a:r>
            <a:r>
              <a:rPr lang="en-US" sz="4400" dirty="0" err="1"/>
              <a:t>saat</a:t>
            </a:r>
            <a:r>
              <a:rPr lang="en-US" sz="4400" dirty="0"/>
              <a:t>. </a:t>
            </a:r>
            <a:r>
              <a:rPr lang="en-US" sz="4400" dirty="0" err="1"/>
              <a:t>Hanya</a:t>
            </a:r>
            <a:r>
              <a:rPr lang="en-US" sz="4400" dirty="0"/>
              <a:t> </a:t>
            </a:r>
            <a:r>
              <a:rPr lang="en-US" sz="4400" dirty="0" err="1"/>
              <a:t>tensikan</a:t>
            </a:r>
            <a:r>
              <a:rPr lang="en-US" sz="4400" dirty="0"/>
              <a:t> </a:t>
            </a:r>
            <a:r>
              <a:rPr lang="en-US" sz="4400" dirty="0" err="1"/>
              <a:t>otot</a:t>
            </a:r>
            <a:r>
              <a:rPr lang="en-US" sz="4400" dirty="0"/>
              <a:t> </a:t>
            </a:r>
            <a:r>
              <a:rPr lang="en-US" sz="4400" dirty="0" err="1"/>
              <a:t>secara</a:t>
            </a:r>
            <a:r>
              <a:rPr lang="en-US" sz="4400" dirty="0"/>
              <a:t> </a:t>
            </a:r>
            <a:r>
              <a:rPr lang="en-US" sz="4400" dirty="0" err="1"/>
              <a:t>sederhana</a:t>
            </a:r>
            <a:r>
              <a:rPr lang="en-US" sz="4400" dirty="0"/>
              <a:t>. </a:t>
            </a:r>
            <a:r>
              <a:rPr lang="en-US" sz="4400" dirty="0" err="1"/>
              <a:t>Relakskan</a:t>
            </a:r>
            <a:r>
              <a:rPr lang="en-US" sz="4400" dirty="0"/>
              <a:t> </a:t>
            </a:r>
            <a:r>
              <a:rPr lang="en-US" sz="4400" dirty="0" err="1"/>
              <a:t>otot</a:t>
            </a:r>
            <a:r>
              <a:rPr lang="en-US" sz="4400" dirty="0"/>
              <a:t> </a:t>
            </a:r>
            <a:r>
              <a:rPr lang="en-US" sz="4400" dirty="0" err="1"/>
              <a:t>mengikut</a:t>
            </a:r>
            <a:r>
              <a:rPr lang="en-US" sz="4400" dirty="0"/>
              <a:t> </a:t>
            </a:r>
            <a:r>
              <a:rPr lang="en-US" sz="4400" dirty="0" err="1"/>
              <a:t>aturan</a:t>
            </a:r>
            <a:r>
              <a:rPr lang="en-US" sz="4400" dirty="0"/>
              <a:t> </a:t>
            </a:r>
            <a:r>
              <a:rPr lang="en-US" sz="4400" dirty="0" err="1"/>
              <a:t>ini</a:t>
            </a:r>
            <a:r>
              <a:rPr lang="en-US" sz="4400" dirty="0"/>
              <a:t>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900430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</a:t>
            </a:r>
            <a:r>
              <a:rPr lang="en-MY" b="1" dirty="0"/>
              <a:t>Progressive Muscle Relaxation</a:t>
            </a: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274" y="1878673"/>
            <a:ext cx="10415526" cy="4802187"/>
          </a:xfrm>
        </p:spPr>
        <p:txBody>
          <a:bodyPr>
            <a:normAutofit fontScale="47500" lnSpcReduction="20000"/>
          </a:bodyPr>
          <a:lstStyle/>
          <a:p>
            <a:pPr marL="342900" lvl="1" indent="-342900"/>
            <a:endParaRPr lang="en-US" sz="3200" dirty="0"/>
          </a:p>
          <a:p>
            <a:r>
              <a:rPr lang="en-US" sz="4400" b="1" dirty="0" err="1"/>
              <a:t>Tangan</a:t>
            </a:r>
            <a:r>
              <a:rPr lang="en-US" sz="4400" dirty="0"/>
              <a:t> – </a:t>
            </a:r>
            <a:r>
              <a:rPr lang="en-US" sz="4400" dirty="0" err="1"/>
              <a:t>Genggam</a:t>
            </a:r>
            <a:r>
              <a:rPr lang="en-US" sz="4400" dirty="0"/>
              <a:t> </a:t>
            </a:r>
            <a:r>
              <a:rPr lang="en-US" sz="4400" dirty="0" err="1"/>
              <a:t>tangan</a:t>
            </a:r>
            <a:r>
              <a:rPr lang="en-US" sz="4400" dirty="0"/>
              <a:t>, </a:t>
            </a:r>
            <a:r>
              <a:rPr lang="en-US" sz="4400" dirty="0" err="1"/>
              <a:t>kemudian</a:t>
            </a:r>
            <a:r>
              <a:rPr lang="en-US" sz="4400" dirty="0"/>
              <a:t> </a:t>
            </a:r>
            <a:r>
              <a:rPr lang="en-US" sz="4400" dirty="0" err="1"/>
              <a:t>relaks</a:t>
            </a:r>
            <a:r>
              <a:rPr lang="en-US" sz="4400" dirty="0"/>
              <a:t>.</a:t>
            </a:r>
          </a:p>
          <a:p>
            <a:r>
              <a:rPr lang="en-US" sz="4400" b="1" dirty="0" err="1"/>
              <a:t>Pergelangan</a:t>
            </a:r>
            <a:r>
              <a:rPr lang="en-US" sz="4400" b="1" dirty="0"/>
              <a:t> </a:t>
            </a:r>
            <a:r>
              <a:rPr lang="en-US" sz="4400" b="1" dirty="0" err="1"/>
              <a:t>tangan</a:t>
            </a:r>
            <a:r>
              <a:rPr lang="en-US" sz="4400" b="1" dirty="0"/>
              <a:t> </a:t>
            </a:r>
            <a:r>
              <a:rPr lang="en-US" sz="4400" dirty="0"/>
              <a:t>– </a:t>
            </a:r>
            <a:r>
              <a:rPr lang="en-US" sz="4400" dirty="0" err="1"/>
              <a:t>Lipat</a:t>
            </a:r>
            <a:r>
              <a:rPr lang="en-US" sz="4400" dirty="0"/>
              <a:t> di </a:t>
            </a:r>
            <a:r>
              <a:rPr lang="en-US" sz="4400" dirty="0" err="1"/>
              <a:t>pergelangan</a:t>
            </a:r>
            <a:r>
              <a:rPr lang="en-US" sz="4400" dirty="0"/>
              <a:t> </a:t>
            </a:r>
            <a:r>
              <a:rPr lang="en-US" sz="4400" dirty="0" err="1"/>
              <a:t>tangan</a:t>
            </a:r>
            <a:r>
              <a:rPr lang="en-US" sz="4400" dirty="0"/>
              <a:t> </a:t>
            </a:r>
            <a:r>
              <a:rPr lang="en-US" sz="4400" dirty="0" err="1"/>
              <a:t>seolah-olah</a:t>
            </a:r>
            <a:r>
              <a:rPr lang="en-US" sz="4400" dirty="0"/>
              <a:t> </a:t>
            </a:r>
            <a:r>
              <a:rPr lang="en-US" sz="4400" dirty="0" err="1"/>
              <a:t>anda</a:t>
            </a:r>
            <a:r>
              <a:rPr lang="en-US" sz="4400" dirty="0"/>
              <a:t> </a:t>
            </a:r>
            <a:r>
              <a:rPr lang="en-US" sz="4400" dirty="0" err="1"/>
              <a:t>sedang</a:t>
            </a:r>
            <a:r>
              <a:rPr lang="en-US" sz="4400" dirty="0"/>
              <a:t> </a:t>
            </a:r>
            <a:r>
              <a:rPr lang="en-US" sz="4400" dirty="0" err="1"/>
              <a:t>cuba</a:t>
            </a:r>
            <a:r>
              <a:rPr lang="en-US" sz="4400" dirty="0"/>
              <a:t> </a:t>
            </a:r>
            <a:r>
              <a:rPr lang="en-US" sz="4400" dirty="0" err="1"/>
              <a:t>memegang</a:t>
            </a:r>
            <a:r>
              <a:rPr lang="en-US" sz="4400" dirty="0"/>
              <a:t> </a:t>
            </a:r>
            <a:r>
              <a:rPr lang="en-US" sz="4400" dirty="0" err="1"/>
              <a:t>bahagian</a:t>
            </a:r>
            <a:r>
              <a:rPr lang="en-US" sz="4400" dirty="0"/>
              <a:t> </a:t>
            </a:r>
            <a:r>
              <a:rPr lang="en-US" sz="4400" dirty="0" err="1"/>
              <a:t>dalam</a:t>
            </a:r>
            <a:r>
              <a:rPr lang="en-US" sz="4400" dirty="0"/>
              <a:t> </a:t>
            </a:r>
            <a:r>
              <a:rPr lang="en-US" sz="4400" dirty="0" err="1"/>
              <a:t>lengan</a:t>
            </a:r>
            <a:r>
              <a:rPr lang="en-US" sz="4400" dirty="0"/>
              <a:t>, </a:t>
            </a:r>
            <a:r>
              <a:rPr lang="en-US" sz="4400" dirty="0" err="1"/>
              <a:t>kemudian</a:t>
            </a:r>
            <a:r>
              <a:rPr lang="en-US" sz="4400" dirty="0"/>
              <a:t> </a:t>
            </a:r>
            <a:r>
              <a:rPr lang="en-US" sz="4400" dirty="0" err="1"/>
              <a:t>relaks</a:t>
            </a:r>
            <a:r>
              <a:rPr lang="en-US" sz="4400" dirty="0"/>
              <a:t>. </a:t>
            </a:r>
          </a:p>
          <a:p>
            <a:r>
              <a:rPr lang="en-US" sz="4400" b="1" dirty="0" err="1"/>
              <a:t>Lengan</a:t>
            </a:r>
            <a:r>
              <a:rPr lang="en-US" sz="4400" dirty="0"/>
              <a:t> – </a:t>
            </a:r>
            <a:r>
              <a:rPr lang="en-US" sz="4400" dirty="0" err="1"/>
              <a:t>Lipat</a:t>
            </a:r>
            <a:r>
              <a:rPr lang="en-US" sz="4400" dirty="0"/>
              <a:t> </a:t>
            </a:r>
            <a:r>
              <a:rPr lang="en-US" sz="4400" dirty="0" err="1"/>
              <a:t>tangan</a:t>
            </a:r>
            <a:r>
              <a:rPr lang="en-US" sz="4400" dirty="0"/>
              <a:t> di </a:t>
            </a:r>
            <a:r>
              <a:rPr lang="en-US" sz="4400" dirty="0" err="1"/>
              <a:t>siku</a:t>
            </a:r>
            <a:r>
              <a:rPr lang="en-US" sz="4400" dirty="0"/>
              <a:t>, </a:t>
            </a:r>
            <a:r>
              <a:rPr lang="en-US" sz="4400" dirty="0" err="1"/>
              <a:t>kemudian</a:t>
            </a:r>
            <a:r>
              <a:rPr lang="en-US" sz="4400" dirty="0"/>
              <a:t> </a:t>
            </a:r>
            <a:r>
              <a:rPr lang="en-US" sz="4400" dirty="0" err="1"/>
              <a:t>relaks</a:t>
            </a:r>
            <a:endParaRPr lang="en-US" sz="4400" dirty="0"/>
          </a:p>
          <a:p>
            <a:r>
              <a:rPr lang="en-US" sz="4400" b="1" dirty="0"/>
              <a:t>Bahu</a:t>
            </a:r>
            <a:r>
              <a:rPr lang="en-US" sz="4400" dirty="0"/>
              <a:t> – </a:t>
            </a:r>
            <a:r>
              <a:rPr lang="en-US" sz="4400" dirty="0" err="1"/>
              <a:t>Angkat</a:t>
            </a:r>
            <a:r>
              <a:rPr lang="en-US" sz="4400" dirty="0"/>
              <a:t> bahu </a:t>
            </a:r>
            <a:r>
              <a:rPr lang="en-US" sz="4400" dirty="0" err="1"/>
              <a:t>seperti</a:t>
            </a:r>
            <a:r>
              <a:rPr lang="en-US" sz="4400" dirty="0"/>
              <a:t> </a:t>
            </a:r>
            <a:r>
              <a:rPr lang="en-US" sz="4400" dirty="0" err="1"/>
              <a:t>sedang</a:t>
            </a:r>
            <a:r>
              <a:rPr lang="en-US" sz="4400" dirty="0"/>
              <a:t> </a:t>
            </a:r>
            <a:r>
              <a:rPr lang="en-US" sz="4400" dirty="0" err="1"/>
              <a:t>cuba</a:t>
            </a:r>
            <a:r>
              <a:rPr lang="en-US" sz="4400" dirty="0"/>
              <a:t> </a:t>
            </a:r>
            <a:r>
              <a:rPr lang="en-US" sz="4400" dirty="0" err="1"/>
              <a:t>mencecah</a:t>
            </a:r>
            <a:r>
              <a:rPr lang="en-US" sz="4400" dirty="0"/>
              <a:t> </a:t>
            </a:r>
            <a:r>
              <a:rPr lang="en-US" sz="4400" dirty="0" err="1"/>
              <a:t>telinga</a:t>
            </a:r>
            <a:r>
              <a:rPr lang="en-US" sz="4400" dirty="0"/>
              <a:t>, </a:t>
            </a:r>
            <a:r>
              <a:rPr lang="en-US" sz="4400" dirty="0" err="1"/>
              <a:t>kemudian</a:t>
            </a:r>
            <a:r>
              <a:rPr lang="en-US" sz="4400" dirty="0"/>
              <a:t> </a:t>
            </a:r>
            <a:r>
              <a:rPr lang="en-US" sz="4400" dirty="0" err="1"/>
              <a:t>relaks</a:t>
            </a:r>
            <a:endParaRPr lang="en-US" sz="4400" dirty="0"/>
          </a:p>
          <a:p>
            <a:r>
              <a:rPr lang="en-US" sz="4400" b="1" dirty="0" err="1"/>
              <a:t>Leher</a:t>
            </a:r>
            <a:r>
              <a:rPr lang="en-US" sz="4400" dirty="0"/>
              <a:t> – </a:t>
            </a:r>
            <a:r>
              <a:rPr lang="en-US" sz="4400" dirty="0" err="1"/>
              <a:t>Tegangkan</a:t>
            </a:r>
            <a:r>
              <a:rPr lang="en-US" sz="4400" dirty="0"/>
              <a:t> </a:t>
            </a:r>
            <a:r>
              <a:rPr lang="en-US" sz="4400" dirty="0" err="1"/>
              <a:t>leher</a:t>
            </a:r>
            <a:r>
              <a:rPr lang="en-US" sz="4400" dirty="0"/>
              <a:t> </a:t>
            </a:r>
            <a:r>
              <a:rPr lang="en-US" sz="4400" dirty="0" err="1"/>
              <a:t>ke</a:t>
            </a:r>
            <a:r>
              <a:rPr lang="en-US" sz="4400" dirty="0"/>
              <a:t> </a:t>
            </a:r>
            <a:r>
              <a:rPr lang="en-US" sz="4400" dirty="0" err="1"/>
              <a:t>kiri</a:t>
            </a:r>
            <a:r>
              <a:rPr lang="en-US" sz="4400" dirty="0"/>
              <a:t>, </a:t>
            </a:r>
            <a:r>
              <a:rPr lang="en-US" sz="4400" dirty="0" err="1"/>
              <a:t>ke</a:t>
            </a:r>
            <a:r>
              <a:rPr lang="en-US" sz="4400" dirty="0"/>
              <a:t> </a:t>
            </a:r>
            <a:r>
              <a:rPr lang="en-US" sz="4400" dirty="0" err="1"/>
              <a:t>hadapan</a:t>
            </a:r>
            <a:r>
              <a:rPr lang="en-US" sz="4400" dirty="0"/>
              <a:t>, </a:t>
            </a:r>
            <a:r>
              <a:rPr lang="en-US" sz="4400" dirty="0" err="1"/>
              <a:t>ke</a:t>
            </a:r>
            <a:r>
              <a:rPr lang="en-US" sz="4400" dirty="0"/>
              <a:t> </a:t>
            </a:r>
            <a:r>
              <a:rPr lang="en-US" sz="4400" dirty="0" err="1"/>
              <a:t>kanan</a:t>
            </a:r>
            <a:r>
              <a:rPr lang="en-US" sz="4400" dirty="0"/>
              <a:t> dan </a:t>
            </a:r>
            <a:r>
              <a:rPr lang="en-US" sz="4400" dirty="0" err="1"/>
              <a:t>ke</a:t>
            </a:r>
            <a:r>
              <a:rPr lang="en-US" sz="4400" dirty="0"/>
              <a:t> </a:t>
            </a:r>
            <a:r>
              <a:rPr lang="en-US" sz="4400" dirty="0" err="1"/>
              <a:t>belakang</a:t>
            </a:r>
            <a:r>
              <a:rPr lang="en-US" sz="4400" dirty="0"/>
              <a:t>, </a:t>
            </a:r>
            <a:r>
              <a:rPr lang="en-US" sz="4400" dirty="0" err="1"/>
              <a:t>kemudian</a:t>
            </a:r>
            <a:r>
              <a:rPr lang="en-US" sz="4400" dirty="0"/>
              <a:t> </a:t>
            </a:r>
            <a:r>
              <a:rPr lang="en-US" sz="4400" dirty="0" err="1"/>
              <a:t>relaks</a:t>
            </a:r>
            <a:endParaRPr lang="en-US" sz="4400" dirty="0"/>
          </a:p>
          <a:p>
            <a:r>
              <a:rPr lang="en-US" sz="4400" b="1" dirty="0" err="1"/>
              <a:t>Dahi</a:t>
            </a:r>
            <a:r>
              <a:rPr lang="en-US" sz="4400" dirty="0"/>
              <a:t> – </a:t>
            </a:r>
            <a:r>
              <a:rPr lang="en-US" sz="4400" dirty="0" err="1"/>
              <a:t>Angkat</a:t>
            </a:r>
            <a:r>
              <a:rPr lang="en-US" sz="4400" dirty="0"/>
              <a:t> </a:t>
            </a:r>
            <a:r>
              <a:rPr lang="en-US" sz="4400" dirty="0" err="1"/>
              <a:t>kening</a:t>
            </a:r>
            <a:r>
              <a:rPr lang="en-US" sz="4400" dirty="0"/>
              <a:t>, </a:t>
            </a:r>
            <a:r>
              <a:rPr lang="en-US" sz="4400" dirty="0" err="1"/>
              <a:t>kemudian</a:t>
            </a:r>
            <a:r>
              <a:rPr lang="en-US" sz="4400" dirty="0"/>
              <a:t> </a:t>
            </a:r>
            <a:r>
              <a:rPr lang="en-US" sz="4400" dirty="0" err="1"/>
              <a:t>relaks</a:t>
            </a:r>
            <a:endParaRPr lang="en-US" sz="4400" dirty="0"/>
          </a:p>
          <a:p>
            <a:r>
              <a:rPr lang="en-US" sz="4400" b="1" dirty="0"/>
              <a:t>Mata</a:t>
            </a:r>
            <a:r>
              <a:rPr lang="en-US" sz="4400" dirty="0"/>
              <a:t> – </a:t>
            </a:r>
            <a:r>
              <a:rPr lang="en-US" sz="4400" dirty="0" err="1"/>
              <a:t>Pejamkan</a:t>
            </a:r>
            <a:r>
              <a:rPr lang="en-US" sz="4400" dirty="0"/>
              <a:t> </a:t>
            </a:r>
            <a:r>
              <a:rPr lang="en-US" sz="4400" dirty="0" err="1"/>
              <a:t>mata</a:t>
            </a:r>
            <a:r>
              <a:rPr lang="en-US" sz="4400" dirty="0"/>
              <a:t>, </a:t>
            </a:r>
            <a:r>
              <a:rPr lang="en-US" sz="4400" dirty="0" err="1"/>
              <a:t>kemusian</a:t>
            </a:r>
            <a:r>
              <a:rPr lang="en-US" sz="4400" dirty="0"/>
              <a:t> </a:t>
            </a:r>
            <a:r>
              <a:rPr lang="en-US" sz="4400" dirty="0" err="1"/>
              <a:t>relaks</a:t>
            </a:r>
            <a:endParaRPr lang="en-US" sz="4400" dirty="0"/>
          </a:p>
          <a:p>
            <a:r>
              <a:rPr lang="en-US" sz="4400" b="1" dirty="0" err="1"/>
              <a:t>Rahang</a:t>
            </a:r>
            <a:r>
              <a:rPr lang="en-US" sz="4400" dirty="0"/>
              <a:t> – </a:t>
            </a:r>
            <a:r>
              <a:rPr lang="en-US" sz="4400" dirty="0" err="1"/>
              <a:t>Rapatkan</a:t>
            </a:r>
            <a:r>
              <a:rPr lang="en-US" sz="4400" dirty="0"/>
              <a:t> </a:t>
            </a:r>
            <a:r>
              <a:rPr lang="en-US" sz="4400" dirty="0" err="1"/>
              <a:t>gigi</a:t>
            </a:r>
            <a:r>
              <a:rPr lang="en-US" sz="4400" dirty="0"/>
              <a:t> </a:t>
            </a:r>
            <a:r>
              <a:rPr lang="en-US" sz="4400" dirty="0" err="1"/>
              <a:t>geraham</a:t>
            </a:r>
            <a:r>
              <a:rPr lang="en-US" sz="4400" dirty="0"/>
              <a:t>, </a:t>
            </a:r>
            <a:r>
              <a:rPr lang="en-US" sz="4400" dirty="0" err="1"/>
              <a:t>kemudian</a:t>
            </a:r>
            <a:r>
              <a:rPr lang="en-US" sz="4400" dirty="0"/>
              <a:t> </a:t>
            </a:r>
            <a:r>
              <a:rPr lang="en-US" sz="4400" dirty="0" err="1"/>
              <a:t>relaks</a:t>
            </a:r>
            <a:endParaRPr lang="en-US" sz="4400" dirty="0"/>
          </a:p>
          <a:p>
            <a:r>
              <a:rPr lang="en-US" sz="4400" b="1" dirty="0" err="1"/>
              <a:t>Lidah</a:t>
            </a:r>
            <a:r>
              <a:rPr lang="en-US" sz="4400" dirty="0"/>
              <a:t> – </a:t>
            </a:r>
            <a:r>
              <a:rPr lang="en-US" sz="4400" dirty="0" err="1"/>
              <a:t>Tolakkan</a:t>
            </a:r>
            <a:r>
              <a:rPr lang="en-US" sz="4400" dirty="0"/>
              <a:t> </a:t>
            </a:r>
            <a:r>
              <a:rPr lang="en-US" sz="4400" dirty="0" err="1"/>
              <a:t>lidah</a:t>
            </a:r>
            <a:r>
              <a:rPr lang="en-US" sz="4400" dirty="0"/>
              <a:t> </a:t>
            </a:r>
            <a:r>
              <a:rPr lang="en-US" sz="4400" dirty="0" err="1"/>
              <a:t>ke</a:t>
            </a:r>
            <a:r>
              <a:rPr lang="en-US" sz="4400" dirty="0"/>
              <a:t> </a:t>
            </a:r>
            <a:r>
              <a:rPr lang="en-US" sz="4400" dirty="0" err="1"/>
              <a:t>atas</a:t>
            </a:r>
            <a:r>
              <a:rPr lang="en-US" sz="4400" dirty="0"/>
              <a:t> </a:t>
            </a:r>
            <a:r>
              <a:rPr lang="en-US" sz="4400" dirty="0" err="1"/>
              <a:t>langit-langit</a:t>
            </a:r>
            <a:r>
              <a:rPr lang="en-US" sz="4400" dirty="0"/>
              <a:t>, </a:t>
            </a:r>
            <a:r>
              <a:rPr lang="en-US" sz="4400" dirty="0" err="1"/>
              <a:t>kemudian</a:t>
            </a:r>
            <a:r>
              <a:rPr lang="en-US" sz="4400" dirty="0"/>
              <a:t> </a:t>
            </a:r>
            <a:r>
              <a:rPr lang="en-US" sz="4400" dirty="0" err="1"/>
              <a:t>relaks</a:t>
            </a:r>
            <a:endParaRPr lang="en-US" sz="4400" dirty="0"/>
          </a:p>
          <a:p>
            <a:r>
              <a:rPr lang="en-US" sz="4400" b="1" dirty="0"/>
              <a:t>Chest</a:t>
            </a:r>
            <a:r>
              <a:rPr lang="en-US" sz="4400" dirty="0"/>
              <a:t> – </a:t>
            </a:r>
            <a:r>
              <a:rPr lang="en-US" sz="4400" dirty="0" err="1"/>
              <a:t>Bernafas</a:t>
            </a:r>
            <a:r>
              <a:rPr lang="en-US" sz="4400" dirty="0"/>
              <a:t> </a:t>
            </a:r>
            <a:r>
              <a:rPr lang="en-US" sz="4400" dirty="0" err="1"/>
              <a:t>dengan</a:t>
            </a:r>
            <a:r>
              <a:rPr lang="en-US" sz="4400" dirty="0"/>
              <a:t> </a:t>
            </a:r>
            <a:r>
              <a:rPr lang="en-US" sz="4400" dirty="0" err="1"/>
              <a:t>dalam</a:t>
            </a:r>
            <a:r>
              <a:rPr lang="en-US" sz="4400" dirty="0"/>
              <a:t> </a:t>
            </a:r>
            <a:r>
              <a:rPr lang="en-US" sz="4400" dirty="0" err="1"/>
              <a:t>ke</a:t>
            </a:r>
            <a:r>
              <a:rPr lang="en-US" sz="4400" dirty="0"/>
              <a:t> </a:t>
            </a:r>
            <a:r>
              <a:rPr lang="en-US" sz="4400" dirty="0" err="1"/>
              <a:t>dalap</a:t>
            </a:r>
            <a:r>
              <a:rPr lang="en-US" sz="4400" dirty="0"/>
              <a:t> </a:t>
            </a:r>
            <a:r>
              <a:rPr lang="en-US" sz="4400" dirty="0" err="1"/>
              <a:t>paru-paru</a:t>
            </a:r>
            <a:r>
              <a:rPr lang="en-US" sz="4400" dirty="0"/>
              <a:t>, </a:t>
            </a:r>
            <a:r>
              <a:rPr lang="en-US" sz="4400" dirty="0" err="1"/>
              <a:t>hembuskan</a:t>
            </a:r>
            <a:r>
              <a:rPr lang="en-US" sz="4400" dirty="0"/>
              <a:t> </a:t>
            </a:r>
            <a:r>
              <a:rPr lang="en-US" sz="4400" dirty="0" err="1"/>
              <a:t>nafas</a:t>
            </a:r>
            <a:r>
              <a:rPr lang="en-US" sz="4400" dirty="0"/>
              <a:t> dan </a:t>
            </a:r>
            <a:r>
              <a:rPr lang="en-US" sz="4400" dirty="0" err="1"/>
              <a:t>relaks</a:t>
            </a:r>
            <a:r>
              <a:rPr lang="en-US" sz="4400" dirty="0"/>
              <a:t>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894622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1154</Words>
  <Application>Microsoft Office PowerPoint</Application>
  <PresentationFormat>Widescreen</PresentationFormat>
  <Paragraphs>149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Agency FB</vt:lpstr>
      <vt:lpstr>Arial</vt:lpstr>
      <vt:lpstr>Bauhaus 93</vt:lpstr>
      <vt:lpstr>Calibri</vt:lpstr>
      <vt:lpstr>Calibri Light</vt:lpstr>
      <vt:lpstr>Courier New</vt:lpstr>
      <vt:lpstr>Office Theme</vt:lpstr>
      <vt:lpstr>1_Office Theme</vt:lpstr>
      <vt:lpstr>PowerPoint Presentation</vt:lpstr>
      <vt:lpstr>   PERNAFASAN TENANG</vt:lpstr>
      <vt:lpstr>PowerPoint Presentation</vt:lpstr>
      <vt:lpstr>   PERNAFASAN TENANG</vt:lpstr>
      <vt:lpstr>INI SATU KITARAN PERNAFASAN TENANG. </vt:lpstr>
      <vt:lpstr>   PERNAFASAN TENANG</vt:lpstr>
      <vt:lpstr>PowerPoint Presentation</vt:lpstr>
      <vt:lpstr>  Progressive Muscle Relaxation</vt:lpstr>
      <vt:lpstr>  Progressive Muscle Relaxation</vt:lpstr>
      <vt:lpstr>Mindfulness</vt:lpstr>
      <vt:lpstr>Why Mindfulness</vt:lpstr>
      <vt:lpstr>PowerPoint Presentation</vt:lpstr>
      <vt:lpstr>       HIBUR’ kan  DERIA’ anda</vt:lpstr>
      <vt:lpstr>LIHAT</vt:lpstr>
      <vt:lpstr>DENGAR</vt:lpstr>
      <vt:lpstr>BAU</vt:lpstr>
      <vt:lpstr>RASA</vt:lpstr>
      <vt:lpstr>SENTUHAN</vt:lpstr>
      <vt:lpstr>RELAKSASI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AIDA FARHANA</dc:creator>
  <cp:lastModifiedBy>siti mohtar</cp:lastModifiedBy>
  <cp:revision>28</cp:revision>
  <dcterms:created xsi:type="dcterms:W3CDTF">2012-10-02T14:30:58Z</dcterms:created>
  <dcterms:modified xsi:type="dcterms:W3CDTF">2020-09-22T03:02:38Z</dcterms:modified>
</cp:coreProperties>
</file>